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gif" ContentType="image/gif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9c15a881c24bab" /><Relationship Type="http://schemas.openxmlformats.org/officeDocument/2006/relationships/extended-properties" Target="/docProps/app.xml" Id="Rcccae04888874ed4" /><Relationship Type="http://schemas.openxmlformats.org/officeDocument/2006/relationships/officeDocument" Target="/ppt/presentation.xml" Id="R48072af7bcf346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42b38c59754226"/>
  </p:sldMasterIdLst>
  <p:notesMasterIdLst>
    <p:notesMasterId xmlns:r="http://schemas.openxmlformats.org/officeDocument/2006/relationships" r:id="R2325744be80b4f19"/>
  </p:notesMasterIdLst>
  <p:sldIdLst>
    <p:sldId xmlns:r="http://schemas.openxmlformats.org/officeDocument/2006/relationships" id="256" r:id="R85c8f78d3bbb493f"/>
    <p:sldId xmlns:r="http://schemas.openxmlformats.org/officeDocument/2006/relationships" id="257" r:id="Rce721081ab63455b"/>
    <p:sldId xmlns:r="http://schemas.openxmlformats.org/officeDocument/2006/relationships" id="258" r:id="Rd36d5437c00046cb"/>
    <p:sldId xmlns:r="http://schemas.openxmlformats.org/officeDocument/2006/relationships" id="259" r:id="R10d32a7193354906"/>
    <p:sldId xmlns:r="http://schemas.openxmlformats.org/officeDocument/2006/relationships" id="260" r:id="R6ff39b6102c1433f"/>
    <p:sldId xmlns:r="http://schemas.openxmlformats.org/officeDocument/2006/relationships" id="261" r:id="R4e041d9985824786"/>
    <p:sldId xmlns:r="http://schemas.openxmlformats.org/officeDocument/2006/relationships" id="262" r:id="Rf6c26982f6084176"/>
    <p:sldId xmlns:r="http://schemas.openxmlformats.org/officeDocument/2006/relationships" id="263" r:id="R4e52df3be0db466b"/>
    <p:sldId xmlns:r="http://schemas.openxmlformats.org/officeDocument/2006/relationships" id="264" r:id="R97668638fddf4724"/>
    <p:sldId xmlns:r="http://schemas.openxmlformats.org/officeDocument/2006/relationships" id="265" r:id="R15f5cae6445e4aa2"/>
    <p:sldId xmlns:r="http://schemas.openxmlformats.org/officeDocument/2006/relationships" id="266" r:id="R868ccfed99ab43f6"/>
    <p:sldId xmlns:r="http://schemas.openxmlformats.org/officeDocument/2006/relationships" id="267" r:id="Re6d5b425eabc48b2"/>
    <p:sldId xmlns:r="http://schemas.openxmlformats.org/officeDocument/2006/relationships" id="268" r:id="Rf2d8feaa4c3a4614"/>
    <p:sldId xmlns:r="http://schemas.openxmlformats.org/officeDocument/2006/relationships" id="269" r:id="R61e7f48a1680406f"/>
    <p:sldId xmlns:r="http://schemas.openxmlformats.org/officeDocument/2006/relationships" id="270" r:id="R74a7fa0b59954fb4"/>
    <p:sldId xmlns:r="http://schemas.openxmlformats.org/officeDocument/2006/relationships" id="271" r:id="Reb9eab2e1ec449ba"/>
    <p:sldId xmlns:r="http://schemas.openxmlformats.org/officeDocument/2006/relationships" id="272" r:id="Reaa4775b54d74542"/>
    <p:sldId xmlns:r="http://schemas.openxmlformats.org/officeDocument/2006/relationships" id="273" r:id="R71f2d87f90b9403f"/>
    <p:sldId xmlns:r="http://schemas.openxmlformats.org/officeDocument/2006/relationships" id="274" r:id="Rc8264e7d83a44edb"/>
    <p:sldId xmlns:r="http://schemas.openxmlformats.org/officeDocument/2006/relationships" id="275" r:id="R2f9a12e2bc4a494e"/>
    <p:sldId xmlns:r="http://schemas.openxmlformats.org/officeDocument/2006/relationships" id="276" r:id="Rc65a2cf046e746eb"/>
    <p:sldId xmlns:r="http://schemas.openxmlformats.org/officeDocument/2006/relationships" id="277" r:id="R52d91a737bef402d"/>
    <p:sldId xmlns:r="http://schemas.openxmlformats.org/officeDocument/2006/relationships" id="278" r:id="Rc3d2543c3e9943df"/>
  </p:sldIdLst>
  <p:sldSz cx="9906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1e0878cb0b4f6b" /><Relationship Type="http://schemas.openxmlformats.org/officeDocument/2006/relationships/slideMaster" Target="/ppt/slideMasters/slideMaster1.xml" Id="R4c42b38c59754226" /><Relationship Type="http://schemas.openxmlformats.org/officeDocument/2006/relationships/notesMaster" Target="/ppt/notesMasters/notesMaster1.xml" Id="R2325744be80b4f19" /><Relationship Type="http://schemas.openxmlformats.org/officeDocument/2006/relationships/presProps" Target="/ppt/presProps.xml" Id="R1d92f3f384214097" /><Relationship Type="http://schemas.openxmlformats.org/officeDocument/2006/relationships/viewProps" Target="/ppt/viewProps.xml" Id="R3235702911364d63" /><Relationship Type="http://schemas.openxmlformats.org/officeDocument/2006/relationships/tableStyles" Target="/ppt/tableStyles.xml" Id="R2c2b513d53584c8a" /><Relationship Type="http://schemas.openxmlformats.org/officeDocument/2006/relationships/slide" Target="/ppt/slides/slide1.xml" Id="R85c8f78d3bbb493f" /><Relationship Type="http://schemas.openxmlformats.org/officeDocument/2006/relationships/slide" Target="/ppt/slides/slide2.xml" Id="Rce721081ab63455b" /><Relationship Type="http://schemas.openxmlformats.org/officeDocument/2006/relationships/slide" Target="/ppt/slides/slide3.xml" Id="Rd36d5437c00046cb" /><Relationship Type="http://schemas.openxmlformats.org/officeDocument/2006/relationships/slide" Target="/ppt/slides/slide4.xml" Id="R10d32a7193354906" /><Relationship Type="http://schemas.openxmlformats.org/officeDocument/2006/relationships/slide" Target="/ppt/slides/slide5.xml" Id="R6ff39b6102c1433f" /><Relationship Type="http://schemas.openxmlformats.org/officeDocument/2006/relationships/slide" Target="/ppt/slides/slide6.xml" Id="R4e041d9985824786" /><Relationship Type="http://schemas.openxmlformats.org/officeDocument/2006/relationships/slide" Target="/ppt/slides/slide7.xml" Id="Rf6c26982f6084176" /><Relationship Type="http://schemas.openxmlformats.org/officeDocument/2006/relationships/slide" Target="/ppt/slides/slide8.xml" Id="R4e52df3be0db466b" /><Relationship Type="http://schemas.openxmlformats.org/officeDocument/2006/relationships/slide" Target="/ppt/slides/slide9.xml" Id="R97668638fddf4724" /><Relationship Type="http://schemas.openxmlformats.org/officeDocument/2006/relationships/slide" Target="/ppt/slides/slide10.xml" Id="R15f5cae6445e4aa2" /><Relationship Type="http://schemas.openxmlformats.org/officeDocument/2006/relationships/slide" Target="/ppt/slides/slide11.xml" Id="R868ccfed99ab43f6" /><Relationship Type="http://schemas.openxmlformats.org/officeDocument/2006/relationships/slide" Target="/ppt/slides/slide12.xml" Id="Re6d5b425eabc48b2" /><Relationship Type="http://schemas.openxmlformats.org/officeDocument/2006/relationships/slide" Target="/ppt/slides/slide13.xml" Id="Rf2d8feaa4c3a4614" /><Relationship Type="http://schemas.openxmlformats.org/officeDocument/2006/relationships/slide" Target="/ppt/slides/slide14.xml" Id="R61e7f48a1680406f" /><Relationship Type="http://schemas.openxmlformats.org/officeDocument/2006/relationships/slide" Target="/ppt/slides/slide15.xml" Id="R74a7fa0b59954fb4" /><Relationship Type="http://schemas.openxmlformats.org/officeDocument/2006/relationships/slide" Target="/ppt/slides/slide16.xml" Id="Reb9eab2e1ec449ba" /><Relationship Type="http://schemas.openxmlformats.org/officeDocument/2006/relationships/slide" Target="/ppt/slides/slide17.xml" Id="Reaa4775b54d74542" /><Relationship Type="http://schemas.openxmlformats.org/officeDocument/2006/relationships/slide" Target="/ppt/slides/slide18.xml" Id="R71f2d87f90b9403f" /><Relationship Type="http://schemas.openxmlformats.org/officeDocument/2006/relationships/slide" Target="/ppt/slides/slide19.xml" Id="Rc8264e7d83a44edb" /><Relationship Type="http://schemas.openxmlformats.org/officeDocument/2006/relationships/slide" Target="/ppt/slides/slide20.xml" Id="R2f9a12e2bc4a494e" /><Relationship Type="http://schemas.openxmlformats.org/officeDocument/2006/relationships/slide" Target="/ppt/slides/slide21.xml" Id="Rc65a2cf046e746eb" /><Relationship Type="http://schemas.openxmlformats.org/officeDocument/2006/relationships/slide" Target="/ppt/slides/slide22.xml" Id="R52d91a737bef402d" /><Relationship Type="http://schemas.openxmlformats.org/officeDocument/2006/relationships/slide" Target="/ppt/slides/slide23.xml" Id="Rc3d2543c3e9943d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d84a62af434cc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9bbb03acea4cad" /><Relationship Type="http://schemas.openxmlformats.org/officeDocument/2006/relationships/notesMaster" Target="/ppt/notesMasters/notesMaster1.xml" Id="R2abc9ef8d1d1484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f1c907bd214615" /><Relationship Type="http://schemas.openxmlformats.org/officeDocument/2006/relationships/notesMaster" Target="/ppt/notesMasters/notesMaster1.xml" Id="R2400f739033f48f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17e7555af04092" /><Relationship Type="http://schemas.openxmlformats.org/officeDocument/2006/relationships/notesMaster" Target="/ppt/notesMasters/notesMaster1.xml" Id="R3a9974bd858a4c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072d635fdf435d" /><Relationship Type="http://schemas.openxmlformats.org/officeDocument/2006/relationships/notesMaster" Target="/ppt/notesMasters/notesMaster1.xml" Id="R3dde6d94c6a048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c8a8f679c494944" /><Relationship Type="http://schemas.openxmlformats.org/officeDocument/2006/relationships/notesMaster" Target="/ppt/notesMasters/notesMaster1.xml" Id="R343c5209345343e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05a1381f25c47f6" /><Relationship Type="http://schemas.openxmlformats.org/officeDocument/2006/relationships/notesMaster" Target="/ppt/notesMasters/notesMaster1.xml" Id="Rea66adca3b4044c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b9c33881a5947da" /><Relationship Type="http://schemas.openxmlformats.org/officeDocument/2006/relationships/notesMaster" Target="/ppt/notesMasters/notesMaster1.xml" Id="R2de5abb0e2b943d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c8e5886cbfd44ce" /><Relationship Type="http://schemas.openxmlformats.org/officeDocument/2006/relationships/notesMaster" Target="/ppt/notesMasters/notesMaster1.xml" Id="R6fb1233956ca4e7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fb61c3e8f240a0" /><Relationship Type="http://schemas.openxmlformats.org/officeDocument/2006/relationships/notesMaster" Target="/ppt/notesMasters/notesMaster1.xml" Id="R35e4e3991f1448c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7780f226109472e" /><Relationship Type="http://schemas.openxmlformats.org/officeDocument/2006/relationships/notesMaster" Target="/ppt/notesMasters/notesMaster1.xml" Id="Rfc9d13a3949d4d4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519d9f0755946b3" /><Relationship Type="http://schemas.openxmlformats.org/officeDocument/2006/relationships/notesMaster" Target="/ppt/notesMasters/notesMaster1.xml" Id="Re2ab8053478d49e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339f9e2a1b24806" /><Relationship Type="http://schemas.openxmlformats.org/officeDocument/2006/relationships/notesMaster" Target="/ppt/notesMasters/notesMaster1.xml" Id="R3f9c03125e384ca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64af5e7e6ba473d" /><Relationship Type="http://schemas.openxmlformats.org/officeDocument/2006/relationships/notesMaster" Target="/ppt/notesMasters/notesMaster1.xml" Id="R11db4aa089954a0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8b913434b9c4973" /><Relationship Type="http://schemas.openxmlformats.org/officeDocument/2006/relationships/notesMaster" Target="/ppt/notesMasters/notesMaster1.xml" Id="R266ea7a942074af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416f56d139e41fb" /><Relationship Type="http://schemas.openxmlformats.org/officeDocument/2006/relationships/notesMaster" Target="/ppt/notesMasters/notesMaster1.xml" Id="Rbb1acb95508f4a0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faafd6ee43b448a" /><Relationship Type="http://schemas.openxmlformats.org/officeDocument/2006/relationships/notesMaster" Target="/ppt/notesMasters/notesMaster1.xml" Id="R409f36507455443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845d05b6fa44ab3" /><Relationship Type="http://schemas.openxmlformats.org/officeDocument/2006/relationships/notesMaster" Target="/ppt/notesMasters/notesMaster1.xml" Id="Rc7bc85aa18d3497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44af161a31e463a" /><Relationship Type="http://schemas.openxmlformats.org/officeDocument/2006/relationships/notesMaster" Target="/ppt/notesMasters/notesMaster1.xml" Id="Rfda3b2ae4e35497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7196c19892545e3" /><Relationship Type="http://schemas.openxmlformats.org/officeDocument/2006/relationships/notesMaster" Target="/ppt/notesMasters/notesMaster1.xml" Id="Rd4df4ee8ffb248b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2c0f48ca45b49c6" /><Relationship Type="http://schemas.openxmlformats.org/officeDocument/2006/relationships/notesMaster" Target="/ppt/notesMasters/notesMaster1.xml" Id="R602dd6c59379437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cfccb4a9c95427f" /><Relationship Type="http://schemas.openxmlformats.org/officeDocument/2006/relationships/notesMaster" Target="/ppt/notesMasters/notesMaster1.xml" Id="R65bd55ff4bca4ed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80e76624b8b438f" /><Relationship Type="http://schemas.openxmlformats.org/officeDocument/2006/relationships/notesMaster" Target="/ppt/notesMasters/notesMaster1.xml" Id="Rc7fb5f94016b487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9d94d77251a4edb" /><Relationship Type="http://schemas.openxmlformats.org/officeDocument/2006/relationships/notesMaster" Target="/ppt/notesMasters/notesMaster1.xml" Id="Rc2a4533496bc472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0f7b33d187487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f13558ef4f425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afcbdab8c943b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32f4a65e974ca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8e77026faa4d0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8f044b0127470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9c0c925f464e3b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4b45c17fbe43e5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c51a7052004539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10b271835442b3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0e86b7639640a8" /></Relationships>
</file>

<file path=ppt/slideLayouts/slideLayout1.xml><?xml version="1.0" encoding="utf-8"?>
<p:sldLayout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Прямоугольник 8">
            <a:extLst xmlns:a="http://schemas.openxmlformats.org/drawingml/2006/main">
              <a:ext uri="{FF2B5EF4-FFF2-40B4-BE49-F238E27FC236}">
                <a16:creationId xmlns:a16="http://schemas.microsoft.com/office/drawing/2014/main" id="{F3DCD823-350C-4ABE-AE54-8AD72C3C8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CD3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>
              <a:latin typeface="HAKHyundai Sans Head Office Lig"/>
              <a:ea typeface="HAKHyundai Sans Head Office Lig"/>
              <a:cs typeface="HAKHyundai Sans Head Office Lig"/>
            </a:endParaRPr>
          </a:p>
        </p:txBody>
      </p:sp>
      <p:sp>
        <p:nvSpPr>
          <p:cNvPr id="8" name="Прямоугольник 7">
            <a:extLst xmlns:a="http://schemas.openxmlformats.org/drawingml/2006/main">
              <a:ext uri="{FF2B5EF4-FFF2-40B4-BE49-F238E27FC236}">
                <a16:creationId xmlns:a16="http://schemas.microsoft.com/office/drawing/2014/main" id="{572B22C4-8BFB-4FC7-B7A7-18404F724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496" y="0"/>
            <a:ext cx="9073008" cy="5733256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>
              <a:latin typeface="HAKHyundai Sans Head Office Lig"/>
              <a:ea typeface="HAKHyundai Sans Head Office Lig"/>
              <a:cs typeface="HAKHyundai Sans Head Office Lig"/>
            </a:endParaRPr>
          </a:p>
        </p:txBody>
      </p:sp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1FEAC72B-217C-4F33-81D4-2EE02BD1951E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742950" y="908722"/>
            <a:ext cx="8420100" cy="1470025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algn="l">
              <a:buNone/>
              <a:defRPr sz="3400"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t>Standard title headline</a:t>
            </a:r>
            <a:br/>
            <a:r>
              <a:t>Optional second line </a:t>
            </a:r>
            <a:endParaRPr/>
          </a:p>
        </p:txBody>
      </p:sp>
      <p:sp>
        <p:nvSpPr>
          <p:cNvPr id="3" name="Подзаголовок 2">
            <a:extLst xmlns:a="http://schemas.openxmlformats.org/drawingml/2006/main">
              <a:ext uri="{FF2B5EF4-FFF2-40B4-BE49-F238E27FC236}">
                <a16:creationId xmlns:a16="http://schemas.microsoft.com/office/drawing/2014/main" id="{DE981548-CC9D-45D4-8A13-E30266CBFEF5}"/>
              </a:ext>
            </a:extLst>
          </p:cNvPr>
          <p:cNvSpPr>
            <a:spLocks xmlns:a="http://schemas.openxmlformats.org/drawingml/2006/main" noGrp="1"/>
          </p:cNvSpPr>
          <p:nvPr>
            <p:ph type="subTitle" idx="1" hasCustomPrompt="1"/>
          </p:nvPr>
        </p:nvSpPr>
        <p:spPr>
          <a:xfrm xmlns:a="http://schemas.openxmlformats.org/drawingml/2006/main">
            <a:off x="740532" y="2276872"/>
            <a:ext cx="6934200" cy="17526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0" marR="0" indent="0" algn="l" defTabSz="914296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defRPr sz="2000">
                <a:solidFill>
                  <a:schemeClr val="tx1"/>
                </a:solidFill>
                <a:latin typeface="HAK Hyundai Sans Text Office Re"/>
                <a:ea typeface="HAK Hyundai Sans Text Office Re"/>
                <a:cs typeface="HAK Hyundai Sans Text Office Re"/>
              </a:defRPr>
            </a:lvl1pPr>
            <a:lvl2pPr marL="457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Month, DD, Year</a:t>
            </a:r>
            <a:endParaRPr/>
          </a:p>
          <a:p xmlns:a="http://schemas.openxmlformats.org/drawingml/2006/main">
            <a:endParaRPr/>
          </a:p>
        </p:txBody>
      </p:sp>
      <p:sp>
        <p:nvSpPr>
          <p:cNvPr id="4" name="Дата 3">
            <a:extLst xmlns:a="http://schemas.openxmlformats.org/drawingml/2006/main">
              <a:ext uri="{FF2B5EF4-FFF2-40B4-BE49-F238E27FC236}">
                <a16:creationId xmlns:a16="http://schemas.microsoft.com/office/drawing/2014/main" id="{2FCCE7FC-7B55-45A3-AAB2-4ACA37250FD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AE5A2A8-68DF-44C4-B8A9-E8A2EC9101E6}" type="datetime4">
              <a:t>June 5, 2026</a:t>
            </a:fld>
            <a:endParaRPr/>
          </a:p>
        </p:txBody>
      </p:sp>
      <p:sp>
        <p:nvSpPr>
          <p:cNvPr id="5" name="Нижний колонтитул 4">
            <a:extLst xmlns:a="http://schemas.openxmlformats.org/drawingml/2006/main">
              <a:ext uri="{FF2B5EF4-FFF2-40B4-BE49-F238E27FC236}">
                <a16:creationId xmlns:a16="http://schemas.microsoft.com/office/drawing/2014/main" id="{8229D7A9-9F38-44D1-A221-0BF8C87BF3B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title headline</a:t>
            </a:r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7F6645F7-8FDB-4C19-9301-25E0D65A37B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328077" y="260648"/>
            <a:ext cx="9149426" cy="418059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algn="l">
              <a:buNone/>
              <a:defRPr sz="2300">
                <a:latin typeface="HAK Hyundai Sans Text Office Re"/>
                <a:ea typeface="HAK Hyundai Sans Text Office Re"/>
                <a:cs typeface="HAK Hyundai Sans Text Office Re"/>
              </a:defRPr>
            </a:lvl1pPr>
          </a:lstStyle>
          <a:p xmlns:a="http://schemas.openxmlformats.org/drawingml/2006/main">
            <a:r>
              <a:t>Headline</a:t>
            </a:r>
            <a:endParaRPr/>
          </a:p>
        </p:txBody>
      </p:sp>
      <p:sp>
        <p:nvSpPr>
          <p:cNvPr id="3" name="Содержимое 2">
            <a:extLst xmlns:a="http://schemas.openxmlformats.org/drawingml/2006/main">
              <a:ext uri="{FF2B5EF4-FFF2-40B4-BE49-F238E27FC236}">
                <a16:creationId xmlns:a16="http://schemas.microsoft.com/office/drawing/2014/main" id="{38D93584-8797-4499-B703-699A05336B9C}"/>
              </a:ext>
            </a:extLst>
          </p:cNvPr>
          <p:cNvSpPr>
            <a:spLocks xmlns:a="http://schemas.openxmlformats.org/drawingml/2006/main" noGrp="1"/>
          </p:cNvSpPr>
          <p:nvPr>
            <p:ph idx="1" hasCustomPrompt="1"/>
          </p:nvPr>
        </p:nvSpPr>
        <p:spPr>
          <a:xfrm xmlns:a="http://schemas.openxmlformats.org/drawingml/2006/main">
            <a:off x="328077" y="764707"/>
            <a:ext cx="9149426" cy="360039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l">
              <a:buNone/>
              <a:defRPr sz="2000"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pPr lvl="0">
              <a:buNone/>
            </a:pPr>
            <a:r>
              <a:t>Optional subheading </a:t>
            </a:r>
            <a:endParaRPr/>
          </a:p>
        </p:txBody>
      </p:sp>
      <p:sp>
        <p:nvSpPr>
          <p:cNvPr id="4" name="Дата 3">
            <a:extLst xmlns:a="http://schemas.openxmlformats.org/drawingml/2006/main">
              <a:ext uri="{FF2B5EF4-FFF2-40B4-BE49-F238E27FC236}">
                <a16:creationId xmlns:a16="http://schemas.microsoft.com/office/drawing/2014/main" id="{5EC086A9-FB19-4E35-B301-6C22538EB50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1130577" y="6309322"/>
            <a:ext cx="1560173" cy="3651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fld id="{983230B7-8E52-4A42-9BB5-608406F2DBBD}" type="datetime4">
              <a:t>June 5, 2026</a:t>
            </a:fld>
            <a:endParaRPr/>
          </a:p>
        </p:txBody>
      </p:sp>
      <p:sp>
        <p:nvSpPr>
          <p:cNvPr id="5" name="Нижний колонтитул 4">
            <a:extLst xmlns:a="http://schemas.openxmlformats.org/drawingml/2006/main">
              <a:ext uri="{FF2B5EF4-FFF2-40B4-BE49-F238E27FC236}">
                <a16:creationId xmlns:a16="http://schemas.microsoft.com/office/drawing/2014/main" id="{03F6B8DF-DE21-48F8-8C48-5C08E2FEABC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2986230" y="6309322"/>
            <a:ext cx="3136900" cy="3651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pPr algn="l">
              <a:buNone/>
            </a:pPr>
            <a:r>
              <a:t>Standard title headline</a:t>
            </a:r>
            <a:endParaRPr/>
          </a:p>
        </p:txBody>
      </p:sp>
      <p:sp>
        <p:nvSpPr>
          <p:cNvPr id="6" name="Номер слайда 5">
            <a:extLst xmlns:a="http://schemas.openxmlformats.org/drawingml/2006/main">
              <a:ext uri="{FF2B5EF4-FFF2-40B4-BE49-F238E27FC236}">
                <a16:creationId xmlns:a16="http://schemas.microsoft.com/office/drawing/2014/main" id="{6DCFF7C5-5B14-464C-843B-C33B848E48B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272481" y="6309322"/>
            <a:ext cx="546061" cy="365125"/>
          </a:xfrm>
        </p:spPr>
        <p:txBody>
          <a:bodyPr xmlns:a="http://schemas.openxmlformats.org/drawingml/2006/main"/>
          <a:lstStyle xmlns:a="http://schemas.openxmlformats.org/drawingml/2006/main">
            <a:lvl1pPr algn="ctr">
              <a:buNone/>
              <a:defRPr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fld id="{B19B0651-EE4F-4900-A07F-96A6BFA9D0F0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005B3C2F-8F25-420D-B54E-4BAFE3198F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82506" y="4406901"/>
            <a:ext cx="84201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Образец заголовка</a:t>
            </a:r>
          </a:p>
        </p:txBody>
      </p:sp>
      <p:sp>
        <p:nvSpPr>
          <p:cNvPr id="3" name="Текст 2">
            <a:extLst xmlns:a="http://schemas.openxmlformats.org/drawingml/2006/main">
              <a:ext uri="{FF2B5EF4-FFF2-40B4-BE49-F238E27FC236}">
                <a16:creationId xmlns:a16="http://schemas.microsoft.com/office/drawing/2014/main" id="{FE70E1E9-C547-4349-8803-F0831153C84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82506" y="2906713"/>
            <a:ext cx="84201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</p:txBody>
      </p:sp>
      <p:sp>
        <p:nvSpPr>
          <p:cNvPr id="4" name="Дата 3">
            <a:extLst xmlns:a="http://schemas.openxmlformats.org/drawingml/2006/main">
              <a:ext uri="{FF2B5EF4-FFF2-40B4-BE49-F238E27FC236}">
                <a16:creationId xmlns:a16="http://schemas.microsoft.com/office/drawing/2014/main" id="{F7CC2CFD-0BEF-47B2-BDAD-E6528F67314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77D08E9-D876-4DC0-9746-651C3530BA5E}" type="datetime4">
              <a:t>June 5, 2026</a:t>
            </a:fld>
            <a:endParaRPr/>
          </a:p>
        </p:txBody>
      </p:sp>
      <p:sp>
        <p:nvSpPr>
          <p:cNvPr id="5" name="Нижний колонтитул 4">
            <a:extLst xmlns:a="http://schemas.openxmlformats.org/drawingml/2006/main">
              <a:ext uri="{FF2B5EF4-FFF2-40B4-BE49-F238E27FC236}">
                <a16:creationId xmlns:a16="http://schemas.microsoft.com/office/drawing/2014/main" id="{6B23AFC3-7D4B-443E-BC81-E8257C39AEA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title headline</a:t>
            </a:r>
            <a:endParaRPr/>
          </a:p>
        </p:txBody>
      </p:sp>
      <p:sp>
        <p:nvSpPr>
          <p:cNvPr id="6" name="Номер слайда 5">
            <a:extLst xmlns:a="http://schemas.openxmlformats.org/drawingml/2006/main">
              <a:ext uri="{FF2B5EF4-FFF2-40B4-BE49-F238E27FC236}">
                <a16:creationId xmlns:a16="http://schemas.microsoft.com/office/drawing/2014/main" id="{8432F586-967D-4033-B545-DF87F46032D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19B0651-EE4F-4900-A07F-96A6BFA9D0F0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54B120E7-3B52-48F2-A941-2CA154FE68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заголовка</a:t>
            </a:r>
          </a:p>
        </p:txBody>
      </p:sp>
      <p:sp>
        <p:nvSpPr>
          <p:cNvPr id="3" name="Содержимое 2">
            <a:extLst xmlns:a="http://schemas.openxmlformats.org/drawingml/2006/main">
              <a:ext uri="{FF2B5EF4-FFF2-40B4-BE49-F238E27FC236}">
                <a16:creationId xmlns:a16="http://schemas.microsoft.com/office/drawing/2014/main" id="{586C314A-D1A1-421C-9A84-6BC78133EC9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95300" y="1600201"/>
            <a:ext cx="437515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3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  <a:p xmlns:a="http://schemas.openxmlformats.org/drawingml/2006/main">
            <a:pPr lvl="2">
              <a:buNone/>
            </a:pPr>
            <a:r>
              <a:t>Третий уровень</a:t>
            </a:r>
          </a:p>
          <a:p xmlns:a="http://schemas.openxmlformats.org/drawingml/2006/main">
            <a:pPr lvl="3">
              <a:buNone/>
            </a:pPr>
            <a:r>
              <a:t>Четвертый уровень</a:t>
            </a:r>
          </a:p>
          <a:p xmlns:a="http://schemas.openxmlformats.org/drawingml/2006/main">
            <a:pPr lvl="4">
              <a:buNone/>
            </a:pPr>
            <a:r>
              <a:t>Пятый уровень</a:t>
            </a:r>
          </a:p>
        </p:txBody>
      </p:sp>
      <p:sp>
        <p:nvSpPr>
          <p:cNvPr id="4" name="Содержимое 3">
            <a:extLst xmlns:a="http://schemas.openxmlformats.org/drawingml/2006/main">
              <a:ext uri="{FF2B5EF4-FFF2-40B4-BE49-F238E27FC236}">
                <a16:creationId xmlns:a16="http://schemas.microsoft.com/office/drawing/2014/main" id="{8E599A24-A0CC-416A-B6AC-BBF638A04C7B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5035550" y="1600201"/>
            <a:ext cx="437515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3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  <a:p xmlns:a="http://schemas.openxmlformats.org/drawingml/2006/main">
            <a:pPr lvl="2">
              <a:buNone/>
            </a:pPr>
            <a:r>
              <a:t>Третий уровень</a:t>
            </a:r>
          </a:p>
          <a:p xmlns:a="http://schemas.openxmlformats.org/drawingml/2006/main">
            <a:pPr lvl="3">
              <a:buNone/>
            </a:pPr>
            <a:r>
              <a:t>Четвертый уровень</a:t>
            </a:r>
          </a:p>
          <a:p xmlns:a="http://schemas.openxmlformats.org/drawingml/2006/main">
            <a:pPr lvl="4">
              <a:buNone/>
            </a:pPr>
            <a:r>
              <a:t>Пятый уровень</a:t>
            </a:r>
          </a:p>
        </p:txBody>
      </p:sp>
      <p:sp>
        <p:nvSpPr>
          <p:cNvPr id="5" name="Дата 4">
            <a:extLst xmlns:a="http://schemas.openxmlformats.org/drawingml/2006/main">
              <a:ext uri="{FF2B5EF4-FFF2-40B4-BE49-F238E27FC236}">
                <a16:creationId xmlns:a16="http://schemas.microsoft.com/office/drawing/2014/main" id="{197051E3-C121-483B-9D8D-02B86505351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1991608-8624-4C68-BB12-D7127FF6E068}" type="datetime4">
              <a:t>June 5, 2026</a:t>
            </a:fld>
            <a:endParaRPr/>
          </a:p>
        </p:txBody>
      </p:sp>
      <p:sp>
        <p:nvSpPr>
          <p:cNvPr id="6" name="Нижний колонтитул 5">
            <a:extLst xmlns:a="http://schemas.openxmlformats.org/drawingml/2006/main">
              <a:ext uri="{FF2B5EF4-FFF2-40B4-BE49-F238E27FC236}">
                <a16:creationId xmlns:a16="http://schemas.microsoft.com/office/drawing/2014/main" id="{EADF2C4A-677E-46E7-A82E-9AF67AE846C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title headline</a:t>
            </a:r>
            <a:endParaRPr/>
          </a:p>
        </p:txBody>
      </p:sp>
      <p:sp>
        <p:nvSpPr>
          <p:cNvPr id="7" name="Номер слайда 6">
            <a:extLst xmlns:a="http://schemas.openxmlformats.org/drawingml/2006/main">
              <a:ext uri="{FF2B5EF4-FFF2-40B4-BE49-F238E27FC236}">
                <a16:creationId xmlns:a16="http://schemas.microsoft.com/office/drawing/2014/main" id="{D303004E-50AF-4FB8-9A88-91AE8AA263B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19B0651-EE4F-4900-A07F-96A6BFA9D0F0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E18B64DC-EC69-4C16-B90C-20B526150A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Образец заголовка</a:t>
            </a:r>
          </a:p>
        </p:txBody>
      </p:sp>
      <p:sp>
        <p:nvSpPr>
          <p:cNvPr id="3" name="Текст 2">
            <a:extLst xmlns:a="http://schemas.openxmlformats.org/drawingml/2006/main">
              <a:ext uri="{FF2B5EF4-FFF2-40B4-BE49-F238E27FC236}">
                <a16:creationId xmlns:a16="http://schemas.microsoft.com/office/drawing/2014/main" id="{EE5F6FD4-5312-47AF-B39C-104DEE7E8B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95300" y="1535113"/>
            <a:ext cx="4376870" cy="639763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3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</p:txBody>
      </p:sp>
      <p:sp>
        <p:nvSpPr>
          <p:cNvPr id="4" name="Содержимое 3">
            <a:extLst xmlns:a="http://schemas.openxmlformats.org/drawingml/2006/main">
              <a:ext uri="{FF2B5EF4-FFF2-40B4-BE49-F238E27FC236}">
                <a16:creationId xmlns:a16="http://schemas.microsoft.com/office/drawing/2014/main" id="{2ECD34A5-E853-434E-8168-C6D1AEAB615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95300" y="2174875"/>
            <a:ext cx="4376870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3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  <a:p xmlns:a="http://schemas.openxmlformats.org/drawingml/2006/main">
            <a:pPr lvl="2">
              <a:buNone/>
            </a:pPr>
            <a:r>
              <a:t>Третий уровень</a:t>
            </a:r>
          </a:p>
          <a:p xmlns:a="http://schemas.openxmlformats.org/drawingml/2006/main">
            <a:pPr lvl="3">
              <a:buNone/>
            </a:pPr>
            <a:r>
              <a:t>Четвертый уровень</a:t>
            </a:r>
          </a:p>
          <a:p xmlns:a="http://schemas.openxmlformats.org/drawingml/2006/main">
            <a:pPr lvl="4">
              <a:buNone/>
            </a:pPr>
            <a:r>
              <a:t>Пятый уровень</a:t>
            </a:r>
          </a:p>
        </p:txBody>
      </p:sp>
      <p:sp>
        <p:nvSpPr>
          <p:cNvPr id="5" name="Текст 4">
            <a:extLst xmlns:a="http://schemas.openxmlformats.org/drawingml/2006/main">
              <a:ext uri="{FF2B5EF4-FFF2-40B4-BE49-F238E27FC236}">
                <a16:creationId xmlns:a16="http://schemas.microsoft.com/office/drawing/2014/main" id="{A81434B7-5A95-4716-A34E-8C32A3C6F934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5032112" y="1535113"/>
            <a:ext cx="4378590" cy="639763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3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</p:txBody>
      </p:sp>
      <p:sp>
        <p:nvSpPr>
          <p:cNvPr id="6" name="Содержимое 5">
            <a:extLst xmlns:a="http://schemas.openxmlformats.org/drawingml/2006/main">
              <a:ext uri="{FF2B5EF4-FFF2-40B4-BE49-F238E27FC236}">
                <a16:creationId xmlns:a16="http://schemas.microsoft.com/office/drawing/2014/main" id="{69A68DA8-D3A9-4AAD-A9AC-F672DF8215FE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5032112" y="2174875"/>
            <a:ext cx="4378590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3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  <a:p xmlns:a="http://schemas.openxmlformats.org/drawingml/2006/main">
            <a:pPr lvl="2">
              <a:buNone/>
            </a:pPr>
            <a:r>
              <a:t>Третий уровень</a:t>
            </a:r>
          </a:p>
          <a:p xmlns:a="http://schemas.openxmlformats.org/drawingml/2006/main">
            <a:pPr lvl="3">
              <a:buNone/>
            </a:pPr>
            <a:r>
              <a:t>Четвертый уровень</a:t>
            </a:r>
          </a:p>
          <a:p xmlns:a="http://schemas.openxmlformats.org/drawingml/2006/main">
            <a:pPr lvl="4">
              <a:buNone/>
            </a:pPr>
            <a:r>
              <a:t>Пятый уровень</a:t>
            </a:r>
          </a:p>
        </p:txBody>
      </p:sp>
      <p:sp>
        <p:nvSpPr>
          <p:cNvPr id="7" name="Дата 6">
            <a:extLst xmlns:a="http://schemas.openxmlformats.org/drawingml/2006/main">
              <a:ext uri="{FF2B5EF4-FFF2-40B4-BE49-F238E27FC236}">
                <a16:creationId xmlns:a16="http://schemas.microsoft.com/office/drawing/2014/main" id="{62F65E4F-8BB9-434D-83F2-83F6F3B7B46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82478EC-7B85-4AFD-831E-D236E14FDFFE}" type="datetime4">
              <a:t>June 5, 2026</a:t>
            </a:fld>
            <a:endParaRPr/>
          </a:p>
        </p:txBody>
      </p:sp>
      <p:sp>
        <p:nvSpPr>
          <p:cNvPr id="8" name="Нижний колонтитул 7">
            <a:extLst xmlns:a="http://schemas.openxmlformats.org/drawingml/2006/main">
              <a:ext uri="{FF2B5EF4-FFF2-40B4-BE49-F238E27FC236}">
                <a16:creationId xmlns:a16="http://schemas.microsoft.com/office/drawing/2014/main" id="{3DC5347E-7879-4EBC-A8A7-EF204290AD9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title headline</a:t>
            </a:r>
            <a:endParaRPr/>
          </a:p>
        </p:txBody>
      </p:sp>
      <p:sp>
        <p:nvSpPr>
          <p:cNvPr id="9" name="Номер слайда 8">
            <a:extLst xmlns:a="http://schemas.openxmlformats.org/drawingml/2006/main">
              <a:ext uri="{FF2B5EF4-FFF2-40B4-BE49-F238E27FC236}">
                <a16:creationId xmlns:a16="http://schemas.microsoft.com/office/drawing/2014/main" id="{4D78BECE-7FBC-4FAA-8727-75BF6AFD70D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19B0651-EE4F-4900-A07F-96A6BFA9D0F0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3DA803F9-A9C5-4EFF-9DBE-AA7122143E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заголовка</a:t>
            </a:r>
          </a:p>
        </p:txBody>
      </p:sp>
      <p:sp>
        <p:nvSpPr>
          <p:cNvPr id="3" name="Дата 2">
            <a:extLst xmlns:a="http://schemas.openxmlformats.org/drawingml/2006/main">
              <a:ext uri="{FF2B5EF4-FFF2-40B4-BE49-F238E27FC236}">
                <a16:creationId xmlns:a16="http://schemas.microsoft.com/office/drawing/2014/main" id="{5D3BC1E2-04C9-4B94-A254-B5E557580D3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A492DD4-AB0D-4F17-B133-76A36C78A74C}" type="datetime4">
              <a:t>June 5, 2026</a:t>
            </a:fld>
            <a:endParaRPr/>
          </a:p>
        </p:txBody>
      </p:sp>
      <p:sp>
        <p:nvSpPr>
          <p:cNvPr id="4" name="Нижний колонтитул 3">
            <a:extLst xmlns:a="http://schemas.openxmlformats.org/drawingml/2006/main">
              <a:ext uri="{FF2B5EF4-FFF2-40B4-BE49-F238E27FC236}">
                <a16:creationId xmlns:a16="http://schemas.microsoft.com/office/drawing/2014/main" id="{B8EA1652-61D8-4032-ACD9-E647EB538F4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title headline</a:t>
            </a:r>
            <a:endParaRPr/>
          </a:p>
        </p:txBody>
      </p:sp>
      <p:sp>
        <p:nvSpPr>
          <p:cNvPr id="5" name="Номер слайда 4">
            <a:extLst xmlns:a="http://schemas.openxmlformats.org/drawingml/2006/main">
              <a:ext uri="{FF2B5EF4-FFF2-40B4-BE49-F238E27FC236}">
                <a16:creationId xmlns:a16="http://schemas.microsoft.com/office/drawing/2014/main" id="{F7FDB918-9882-4C41-81DF-FDFC3378C86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19B0651-EE4F-4900-A07F-96A6BFA9D0F0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Дата 1">
            <a:extLst xmlns:a="http://schemas.openxmlformats.org/drawingml/2006/main">
              <a:ext uri="{FF2B5EF4-FFF2-40B4-BE49-F238E27FC236}">
                <a16:creationId xmlns:a16="http://schemas.microsoft.com/office/drawing/2014/main" id="{76FFE203-1E81-4895-BC76-AFDAA52B943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0F4A3EAF-93DC-4E39-AB23-C74010BD3311}" type="datetime4">
              <a:t>June 5, 2026</a:t>
            </a:fld>
            <a:endParaRPr/>
          </a:p>
        </p:txBody>
      </p:sp>
      <p:sp>
        <p:nvSpPr>
          <p:cNvPr id="3" name="Нижний колонтитул 2">
            <a:extLst xmlns:a="http://schemas.openxmlformats.org/drawingml/2006/main">
              <a:ext uri="{FF2B5EF4-FFF2-40B4-BE49-F238E27FC236}">
                <a16:creationId xmlns:a16="http://schemas.microsoft.com/office/drawing/2014/main" id="{BCFC2137-D051-425A-AE46-C4C298DE663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title headline</a:t>
            </a:r>
            <a:endParaRPr/>
          </a:p>
        </p:txBody>
      </p:sp>
      <p:sp>
        <p:nvSpPr>
          <p:cNvPr id="4" name="Номер слайда 3">
            <a:extLst xmlns:a="http://schemas.openxmlformats.org/drawingml/2006/main">
              <a:ext uri="{FF2B5EF4-FFF2-40B4-BE49-F238E27FC236}">
                <a16:creationId xmlns:a16="http://schemas.microsoft.com/office/drawing/2014/main" id="{5978B775-8404-4D9C-9A2C-26FBB05A7D7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19B0651-EE4F-4900-A07F-96A6BFA9D0F0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67F63D18-B7A7-47E6-AF88-2D96A72EF4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95300" y="273049"/>
            <a:ext cx="3259006" cy="1162051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Образец заголовка</a:t>
            </a:r>
          </a:p>
        </p:txBody>
      </p:sp>
      <p:sp>
        <p:nvSpPr>
          <p:cNvPr id="3" name="Содержимое 2">
            <a:extLst xmlns:a="http://schemas.openxmlformats.org/drawingml/2006/main">
              <a:ext uri="{FF2B5EF4-FFF2-40B4-BE49-F238E27FC236}">
                <a16:creationId xmlns:a16="http://schemas.microsoft.com/office/drawing/2014/main" id="{ED6DB1C2-1948-4222-8A01-75AB2617E75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872972" y="273053"/>
            <a:ext cx="5537729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3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  <a:p xmlns:a="http://schemas.openxmlformats.org/drawingml/2006/main">
            <a:pPr lvl="2">
              <a:buNone/>
            </a:pPr>
            <a:r>
              <a:t>Третий уровень</a:t>
            </a:r>
          </a:p>
          <a:p xmlns:a="http://schemas.openxmlformats.org/drawingml/2006/main">
            <a:pPr lvl="3">
              <a:buNone/>
            </a:pPr>
            <a:r>
              <a:t>Четвертый уровень</a:t>
            </a:r>
          </a:p>
          <a:p xmlns:a="http://schemas.openxmlformats.org/drawingml/2006/main">
            <a:pPr lvl="4">
              <a:buNone/>
            </a:pPr>
            <a:r>
              <a:t>Пятый уровень</a:t>
            </a:r>
          </a:p>
        </p:txBody>
      </p:sp>
      <p:sp>
        <p:nvSpPr>
          <p:cNvPr id="4" name="Текст 3">
            <a:extLst xmlns:a="http://schemas.openxmlformats.org/drawingml/2006/main">
              <a:ext uri="{FF2B5EF4-FFF2-40B4-BE49-F238E27FC236}">
                <a16:creationId xmlns:a16="http://schemas.microsoft.com/office/drawing/2014/main" id="{08A1013F-55BF-423F-9D43-A329F49E224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95300" y="1435102"/>
            <a:ext cx="3259006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100"/>
            </a:lvl3pPr>
            <a:lvl4pPr marL="1371445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</p:txBody>
      </p:sp>
      <p:sp>
        <p:nvSpPr>
          <p:cNvPr id="5" name="Дата 4">
            <a:extLst xmlns:a="http://schemas.openxmlformats.org/drawingml/2006/main">
              <a:ext uri="{FF2B5EF4-FFF2-40B4-BE49-F238E27FC236}">
                <a16:creationId xmlns:a16="http://schemas.microsoft.com/office/drawing/2014/main" id="{0E0F8E28-ABDA-4947-804B-140955AD63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A533B30-77F9-4B01-B278-1959046BFE80}" type="datetime4">
              <a:t>June 5, 2026</a:t>
            </a:fld>
            <a:endParaRPr/>
          </a:p>
        </p:txBody>
      </p:sp>
      <p:sp>
        <p:nvSpPr>
          <p:cNvPr id="6" name="Нижний колонтитул 5">
            <a:extLst xmlns:a="http://schemas.openxmlformats.org/drawingml/2006/main">
              <a:ext uri="{FF2B5EF4-FFF2-40B4-BE49-F238E27FC236}">
                <a16:creationId xmlns:a16="http://schemas.microsoft.com/office/drawing/2014/main" id="{B767F37C-3154-4A3B-8827-C898E961F81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title headline</a:t>
            </a:r>
            <a:endParaRPr/>
          </a:p>
        </p:txBody>
      </p:sp>
      <p:sp>
        <p:nvSpPr>
          <p:cNvPr id="7" name="Номер слайда 6">
            <a:extLst xmlns:a="http://schemas.openxmlformats.org/drawingml/2006/main">
              <a:ext uri="{FF2B5EF4-FFF2-40B4-BE49-F238E27FC236}">
                <a16:creationId xmlns:a16="http://schemas.microsoft.com/office/drawing/2014/main" id="{FFB578F5-FA9D-4EEB-8FEC-0D1F1EE3804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19B0651-EE4F-4900-A07F-96A6BFA9D0F0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85C9ACB7-B781-4976-95A2-916DFC49C2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941645" y="4800600"/>
            <a:ext cx="59436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Образец заголовка</a:t>
            </a:r>
          </a:p>
        </p:txBody>
      </p:sp>
      <p:sp>
        <p:nvSpPr>
          <p:cNvPr id="3" name="Рисунок 2">
            <a:extLst xmlns:a="http://schemas.openxmlformats.org/drawingml/2006/main">
              <a:ext uri="{FF2B5EF4-FFF2-40B4-BE49-F238E27FC236}">
                <a16:creationId xmlns:a16="http://schemas.microsoft.com/office/drawing/2014/main" id="{5CD0963A-500F-4FC9-931D-DE004CBBDCA3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941645" y="612775"/>
            <a:ext cx="59436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148" indent="0">
              <a:buNone/>
              <a:defRPr sz="2800"/>
            </a:lvl2pPr>
            <a:lvl3pPr marL="914296" indent="0">
              <a:buNone/>
              <a:defRPr sz="2300"/>
            </a:lvl3pPr>
            <a:lvl4pPr marL="1371445" indent="0">
              <a:buNone/>
              <a:defRPr sz="2000"/>
            </a:lvl4pPr>
            <a:lvl5pPr marL="1828592" indent="0">
              <a:buNone/>
              <a:defRPr sz="2000"/>
            </a:lvl5pPr>
            <a:lvl6pPr marL="2285740" indent="0">
              <a:buNone/>
              <a:defRPr sz="2000"/>
            </a:lvl6pPr>
            <a:lvl7pPr marL="2742888" indent="0">
              <a:buNone/>
              <a:defRPr sz="2000"/>
            </a:lvl7pPr>
            <a:lvl8pPr marL="3200036" indent="0">
              <a:buNone/>
              <a:defRPr sz="2000"/>
            </a:lvl8pPr>
            <a:lvl9pPr marL="3657184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Текст 3">
            <a:extLst xmlns:a="http://schemas.openxmlformats.org/drawingml/2006/main">
              <a:ext uri="{FF2B5EF4-FFF2-40B4-BE49-F238E27FC236}">
                <a16:creationId xmlns:a16="http://schemas.microsoft.com/office/drawing/2014/main" id="{01B523B4-FE8C-4367-9446-881265500B2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941645" y="5367338"/>
            <a:ext cx="59436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100"/>
            </a:lvl3pPr>
            <a:lvl4pPr marL="1371445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</p:txBody>
      </p:sp>
      <p:sp>
        <p:nvSpPr>
          <p:cNvPr id="5" name="Дата 4">
            <a:extLst xmlns:a="http://schemas.openxmlformats.org/drawingml/2006/main">
              <a:ext uri="{FF2B5EF4-FFF2-40B4-BE49-F238E27FC236}">
                <a16:creationId xmlns:a16="http://schemas.microsoft.com/office/drawing/2014/main" id="{38810024-5BE8-450C-AE4F-C89D2286EDF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9DA38B2-A7E8-49BA-AFCC-E2FC83A80C7D}" type="datetime4">
              <a:t>June 5, 2026</a:t>
            </a:fld>
            <a:endParaRPr/>
          </a:p>
        </p:txBody>
      </p:sp>
      <p:sp>
        <p:nvSpPr>
          <p:cNvPr id="6" name="Нижний колонтитул 5">
            <a:extLst xmlns:a="http://schemas.openxmlformats.org/drawingml/2006/main">
              <a:ext uri="{FF2B5EF4-FFF2-40B4-BE49-F238E27FC236}">
                <a16:creationId xmlns:a16="http://schemas.microsoft.com/office/drawing/2014/main" id="{19179F02-65C0-4816-A3BC-75815F13CFF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title headline</a:t>
            </a:r>
            <a:endParaRPr/>
          </a:p>
        </p:txBody>
      </p:sp>
      <p:sp>
        <p:nvSpPr>
          <p:cNvPr id="7" name="Номер слайда 6">
            <a:extLst xmlns:a="http://schemas.openxmlformats.org/drawingml/2006/main">
              <a:ext uri="{FF2B5EF4-FFF2-40B4-BE49-F238E27FC236}">
                <a16:creationId xmlns:a16="http://schemas.microsoft.com/office/drawing/2014/main" id="{22FDCB95-68E8-4FFB-8AEE-C610F261C6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19B0651-EE4F-4900-A07F-96A6BFA9D0F0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9B404BFF-73C7-48B8-9072-A6AFFBD2E96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заголовка</a:t>
            </a:r>
          </a:p>
        </p:txBody>
      </p:sp>
      <p:sp>
        <p:nvSpPr>
          <p:cNvPr id="3" name="Вертикальный текст 2">
            <a:extLst xmlns:a="http://schemas.openxmlformats.org/drawingml/2006/main">
              <a:ext uri="{FF2B5EF4-FFF2-40B4-BE49-F238E27FC236}">
                <a16:creationId xmlns:a16="http://schemas.microsoft.com/office/drawing/2014/main" id="{B0372593-BCC7-478D-9C68-6258FB4B604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  <a:p xmlns:a="http://schemas.openxmlformats.org/drawingml/2006/main">
            <a:pPr lvl="2">
              <a:buNone/>
            </a:pPr>
            <a:r>
              <a:t>Третий уровень</a:t>
            </a:r>
          </a:p>
          <a:p xmlns:a="http://schemas.openxmlformats.org/drawingml/2006/main">
            <a:pPr lvl="3">
              <a:buNone/>
            </a:pPr>
            <a:r>
              <a:t>Четвертый уровень</a:t>
            </a:r>
          </a:p>
          <a:p xmlns:a="http://schemas.openxmlformats.org/drawingml/2006/main">
            <a:pPr lvl="4">
              <a:buNone/>
            </a:pPr>
            <a:r>
              <a:t>Пятый уровень</a:t>
            </a:r>
          </a:p>
        </p:txBody>
      </p:sp>
      <p:sp>
        <p:nvSpPr>
          <p:cNvPr id="4" name="Дата 3">
            <a:extLst xmlns:a="http://schemas.openxmlformats.org/drawingml/2006/main">
              <a:ext uri="{FF2B5EF4-FFF2-40B4-BE49-F238E27FC236}">
                <a16:creationId xmlns:a16="http://schemas.microsoft.com/office/drawing/2014/main" id="{2B05B840-4AEB-4A18-BA06-F74CFC7BC05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0F52CF91-EC90-4498-9D6E-1A5043199971}" type="datetime4">
              <a:t>June 5, 2026</a:t>
            </a:fld>
            <a:endParaRPr/>
          </a:p>
        </p:txBody>
      </p:sp>
      <p:sp>
        <p:nvSpPr>
          <p:cNvPr id="5" name="Нижний колонтитул 4">
            <a:extLst xmlns:a="http://schemas.openxmlformats.org/drawingml/2006/main">
              <a:ext uri="{FF2B5EF4-FFF2-40B4-BE49-F238E27FC236}">
                <a16:creationId xmlns:a16="http://schemas.microsoft.com/office/drawing/2014/main" id="{DDDA3694-BEAA-49D0-84D2-945E1A79D14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title headline</a:t>
            </a:r>
            <a:endParaRPr/>
          </a:p>
        </p:txBody>
      </p:sp>
      <p:sp>
        <p:nvSpPr>
          <p:cNvPr id="6" name="Номер слайда 5">
            <a:extLst xmlns:a="http://schemas.openxmlformats.org/drawingml/2006/main">
              <a:ext uri="{FF2B5EF4-FFF2-40B4-BE49-F238E27FC236}">
                <a16:creationId xmlns:a16="http://schemas.microsoft.com/office/drawing/2014/main" id="{0DE046C5-F225-4BE7-8160-8C9676DFC15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19B0651-EE4F-4900-A07F-96A6BFA9D0F0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Вертикальный 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77991AB9-B2E0-440E-9E7D-5E97A68F2D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81850" y="274640"/>
            <a:ext cx="222885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Образец заголовка</a:t>
            </a:r>
          </a:p>
        </p:txBody>
      </p:sp>
      <p:sp>
        <p:nvSpPr>
          <p:cNvPr id="3" name="Вертикальный текст 2">
            <a:extLst xmlns:a="http://schemas.openxmlformats.org/drawingml/2006/main">
              <a:ext uri="{FF2B5EF4-FFF2-40B4-BE49-F238E27FC236}">
                <a16:creationId xmlns:a16="http://schemas.microsoft.com/office/drawing/2014/main" id="{187BDB0E-A0C6-4E98-8518-963B2EDEBE6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95300" y="274640"/>
            <a:ext cx="652145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  <a:p xmlns:a="http://schemas.openxmlformats.org/drawingml/2006/main">
            <a:pPr lvl="2">
              <a:buNone/>
            </a:pPr>
            <a:r>
              <a:t>Третий уровень</a:t>
            </a:r>
          </a:p>
          <a:p xmlns:a="http://schemas.openxmlformats.org/drawingml/2006/main">
            <a:pPr lvl="3">
              <a:buNone/>
            </a:pPr>
            <a:r>
              <a:t>Четвертый уровень</a:t>
            </a:r>
          </a:p>
          <a:p xmlns:a="http://schemas.openxmlformats.org/drawingml/2006/main">
            <a:pPr lvl="4">
              <a:buNone/>
            </a:pPr>
            <a:r>
              <a:t>Пятый уровень</a:t>
            </a:r>
          </a:p>
        </p:txBody>
      </p:sp>
      <p:sp>
        <p:nvSpPr>
          <p:cNvPr id="4" name="Дата 3">
            <a:extLst xmlns:a="http://schemas.openxmlformats.org/drawingml/2006/main">
              <a:ext uri="{FF2B5EF4-FFF2-40B4-BE49-F238E27FC236}">
                <a16:creationId xmlns:a16="http://schemas.microsoft.com/office/drawing/2014/main" id="{8F9B941A-96F6-42C2-B093-F4BC26C6057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498E190-5A52-4FFD-B667-C12529240561}" type="datetime4">
              <a:t>June 5, 2026</a:t>
            </a:fld>
            <a:endParaRPr/>
          </a:p>
        </p:txBody>
      </p:sp>
      <p:sp>
        <p:nvSpPr>
          <p:cNvPr id="5" name="Нижний колонтитул 4">
            <a:extLst xmlns:a="http://schemas.openxmlformats.org/drawingml/2006/main">
              <a:ext uri="{FF2B5EF4-FFF2-40B4-BE49-F238E27FC236}">
                <a16:creationId xmlns:a16="http://schemas.microsoft.com/office/drawing/2014/main" id="{750C98A2-7184-4397-B429-3813DD4D96F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title headline</a:t>
            </a:r>
            <a:endParaRPr/>
          </a:p>
        </p:txBody>
      </p:sp>
      <p:sp>
        <p:nvSpPr>
          <p:cNvPr id="6" name="Номер слайда 5">
            <a:extLst xmlns:a="http://schemas.openxmlformats.org/drawingml/2006/main">
              <a:ext uri="{FF2B5EF4-FFF2-40B4-BE49-F238E27FC236}">
                <a16:creationId xmlns:a16="http://schemas.microsoft.com/office/drawing/2014/main" id="{89AEA4D9-6B24-4456-B796-CC7D1B9072E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19B0651-EE4F-4900-A07F-96A6BFA9D0F0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cc5248e20f45d9" /><Relationship Type="http://schemas.openxmlformats.org/officeDocument/2006/relationships/slideLayout" Target="/ppt/slideLayouts/slideLayout1.xml" Id="R137b44736fa64f82" /><Relationship Type="http://schemas.openxmlformats.org/officeDocument/2006/relationships/slideLayout" Target="/ppt/slideLayouts/slideLayout2.xml" Id="Rc3c8d91157334c3b" /><Relationship Type="http://schemas.openxmlformats.org/officeDocument/2006/relationships/slideLayout" Target="/ppt/slideLayouts/slideLayout3.xml" Id="Rab7c6d3cc62f48e1" /><Relationship Type="http://schemas.openxmlformats.org/officeDocument/2006/relationships/slideLayout" Target="/ppt/slideLayouts/slideLayout4.xml" Id="Ra9fea24539f147d0" /><Relationship Type="http://schemas.openxmlformats.org/officeDocument/2006/relationships/slideLayout" Target="/ppt/slideLayouts/slideLayout5.xml" Id="R17df4f2529f9468a" /><Relationship Type="http://schemas.openxmlformats.org/officeDocument/2006/relationships/slideLayout" Target="/ppt/slideLayouts/slideLayout6.xml" Id="R22bfc1786243475e" /><Relationship Type="http://schemas.openxmlformats.org/officeDocument/2006/relationships/slideLayout" Target="/ppt/slideLayouts/slideLayout7.xml" Id="R199c0de4fae043e8" /><Relationship Type="http://schemas.openxmlformats.org/officeDocument/2006/relationships/slideLayout" Target="/ppt/slideLayouts/slideLayout8.xml" Id="Ra83711cad3e646cd" /><Relationship Type="http://schemas.openxmlformats.org/officeDocument/2006/relationships/slideLayout" Target="/ppt/slideLayouts/slideLayout9.xml" Id="R8a09d0fd802e4293" /><Relationship Type="http://schemas.openxmlformats.org/officeDocument/2006/relationships/slideLayout" Target="/ppt/slideLayouts/slideLayout10.xml" Id="Rafd5de488cae4993" /><Relationship Type="http://schemas.openxmlformats.org/officeDocument/2006/relationships/slideLayout" Target="/ppt/slideLayouts/slideLayout11.xml" Id="R16ab8c2f19f548e4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AF55C9C4-FD16-4066-A7CF-BB396E6552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95300" y="274639"/>
            <a:ext cx="8915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/>
          </a:bodyPr>
          <a:lstStyle xmlns:a="http://schemas.openxmlformats.org/drawingml/2006/main"/>
          <a:p xmlns:a="http://schemas.openxmlformats.org/drawingml/2006/main">
            <a:r>
              <a:t>Образец заголовка</a:t>
            </a:r>
          </a:p>
        </p:txBody>
      </p:sp>
      <p:sp>
        <p:nvSpPr>
          <p:cNvPr id="3" name="Текст 2">
            <a:extLst xmlns:a="http://schemas.openxmlformats.org/drawingml/2006/main">
              <a:ext uri="{FF2B5EF4-FFF2-40B4-BE49-F238E27FC236}">
                <a16:creationId xmlns:a16="http://schemas.microsoft.com/office/drawing/2014/main" id="{5E9865C0-2614-41AF-A71B-FEABCFABE07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95300" y="1600201"/>
            <a:ext cx="89154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  <a:p xmlns:a="http://schemas.openxmlformats.org/drawingml/2006/main">
            <a:pPr lvl="2">
              <a:buNone/>
            </a:pPr>
            <a:r>
              <a:t>Третий уровень</a:t>
            </a:r>
          </a:p>
          <a:p xmlns:a="http://schemas.openxmlformats.org/drawingml/2006/main">
            <a:pPr lvl="3">
              <a:buNone/>
            </a:pPr>
            <a:r>
              <a:t>Четвертый уровень</a:t>
            </a:r>
          </a:p>
          <a:p xmlns:a="http://schemas.openxmlformats.org/drawingml/2006/main">
            <a:pPr lvl="4">
              <a:buNone/>
            </a:pPr>
            <a:r>
              <a:t>Пятый уровень</a:t>
            </a:r>
          </a:p>
        </p:txBody>
      </p:sp>
      <p:sp>
        <p:nvSpPr>
          <p:cNvPr id="4" name="Дата 3">
            <a:extLst xmlns:a="http://schemas.openxmlformats.org/drawingml/2006/main">
              <a:ext uri="{FF2B5EF4-FFF2-40B4-BE49-F238E27FC236}">
                <a16:creationId xmlns:a16="http://schemas.microsoft.com/office/drawing/2014/main" id="{3A2FEDA3-E3BC-4B9A-AF1A-FFF0BAC087F9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95300" y="6356352"/>
            <a:ext cx="23114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fld id="{970FAB8B-14D0-42DE-B60D-5AAB5749811D}" type="datetime4">
              <a:t>June 5, 2026</a:t>
            </a:fld>
            <a:endParaRPr/>
          </a:p>
        </p:txBody>
      </p:sp>
      <p:sp>
        <p:nvSpPr>
          <p:cNvPr id="5" name="Нижний колонтитул 4">
            <a:extLst xmlns:a="http://schemas.openxmlformats.org/drawingml/2006/main">
              <a:ext uri="{FF2B5EF4-FFF2-40B4-BE49-F238E27FC236}">
                <a16:creationId xmlns:a16="http://schemas.microsoft.com/office/drawing/2014/main" id="{DF9FCB34-6C2D-4625-A365-5DB12853CBA3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384550" y="6356352"/>
            <a:ext cx="31369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t>Standard title headline</a:t>
            </a:r>
            <a:endParaRPr/>
          </a:p>
        </p:txBody>
      </p:sp>
      <p:sp>
        <p:nvSpPr>
          <p:cNvPr id="6" name="Номер слайда 5">
            <a:extLst xmlns:a="http://schemas.openxmlformats.org/drawingml/2006/main">
              <a:ext uri="{FF2B5EF4-FFF2-40B4-BE49-F238E27FC236}">
                <a16:creationId xmlns:a16="http://schemas.microsoft.com/office/drawing/2014/main" id="{6DE28C70-C77E-4356-A0C1-7031FCD2D36C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7099300" y="6356352"/>
            <a:ext cx="23114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fld id="{B19B0651-EE4F-4900-A07F-96A6BFA9D0F0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37b44736fa64f82"/>
    <p:sldLayoutId xmlns:r="http://schemas.openxmlformats.org/officeDocument/2006/relationships" id="2147483650" r:id="Rc3c8d91157334c3b"/>
    <p:sldLayoutId xmlns:r="http://schemas.openxmlformats.org/officeDocument/2006/relationships" id="2147483651" r:id="Rab7c6d3cc62f48e1"/>
    <p:sldLayoutId xmlns:r="http://schemas.openxmlformats.org/officeDocument/2006/relationships" id="2147483652" r:id="Ra9fea24539f147d0"/>
    <p:sldLayoutId xmlns:r="http://schemas.openxmlformats.org/officeDocument/2006/relationships" id="2147483653" r:id="R17df4f2529f9468a"/>
    <p:sldLayoutId xmlns:r="http://schemas.openxmlformats.org/officeDocument/2006/relationships" id="2147483654" r:id="R22bfc1786243475e"/>
    <p:sldLayoutId xmlns:r="http://schemas.openxmlformats.org/officeDocument/2006/relationships" id="2147483655" r:id="R199c0de4fae043e8"/>
    <p:sldLayoutId xmlns:r="http://schemas.openxmlformats.org/officeDocument/2006/relationships" id="2147483656" r:id="Ra83711cad3e646cd"/>
    <p:sldLayoutId xmlns:r="http://schemas.openxmlformats.org/officeDocument/2006/relationships" id="2147483657" r:id="R8a09d0fd802e4293"/>
    <p:sldLayoutId xmlns:r="http://schemas.openxmlformats.org/officeDocument/2006/relationships" id="2147483658" r:id="Rafd5de488cae4993"/>
    <p:sldLayoutId xmlns:r="http://schemas.openxmlformats.org/officeDocument/2006/relationships" id="2147483659" r:id="R16ab8c2f19f548e4"/>
  </p:sldLayoutIdLst>
  <p:hf hdr="0"/>
  <p:txStyles>
    <p:titleStyle>
      <a:lvl1pPr xmlns:a="http://schemas.openxmlformats.org/drawingml/2006/main" algn="ctr" defTabSz="914296">
        <a:spcBef>
          <a:spcPct val="0"/>
        </a:spcBef>
        <a:buNone/>
        <a:defRPr sz="4300" kern="1200">
          <a:solidFill>
            <a:schemeClr val="tx1"/>
          </a:solidFill>
          <a:latin typeface="HAKHyundai Sans Head Office Lig"/>
          <a:ea typeface="HAKHyundai Sans Head Office Lig"/>
          <a:cs typeface="HAKHyundai Sans Head Office Lig"/>
        </a:defRPr>
      </a:lvl1pPr>
    </p:titleStyle>
    <p:bodyStyle>
      <a:lvl1pPr xmlns:a="http://schemas.openxmlformats.org/drawingml/2006/main" marL="342861" indent="-342861" algn="l" defTabSz="914296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HAKHyundai Sans Head Office Lig"/>
          <a:ea typeface="HAKHyundai Sans Head Office Lig"/>
          <a:cs typeface="HAKHyundai Sans Head Office Lig"/>
        </a:defRPr>
      </a:lvl1pPr>
      <a:lvl2pPr xmlns:a="http://schemas.openxmlformats.org/drawingml/2006/main" marL="742866" indent="-285717" algn="l" defTabSz="914296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HAKHyundai Sans Head Office Lig"/>
          <a:ea typeface="HAKHyundai Sans Head Office Lig"/>
          <a:cs typeface="HAKHyundai Sans Head Office Lig"/>
        </a:defRPr>
      </a:lvl2pPr>
      <a:lvl3pPr xmlns:a="http://schemas.openxmlformats.org/drawingml/2006/main" marL="1142870" indent="-228574" algn="l" defTabSz="914296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HAKHyundai Sans Head Office Lig"/>
          <a:ea typeface="HAKHyundai Sans Head Office Lig"/>
          <a:cs typeface="HAKHyundai Sans Head Office Lig"/>
        </a:defRPr>
      </a:lvl3pPr>
      <a:lvl4pPr xmlns:a="http://schemas.openxmlformats.org/drawingml/2006/main" marL="1600017" indent="-228574" algn="l" defTabSz="914296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HAKHyundai Sans Head Office Lig"/>
          <a:ea typeface="HAKHyundai Sans Head Office Lig"/>
          <a:cs typeface="HAKHyundai Sans Head Office Lig"/>
        </a:defRPr>
      </a:lvl4pPr>
      <a:lvl5pPr xmlns:a="http://schemas.openxmlformats.org/drawingml/2006/main" marL="2057166" indent="-228574" algn="l" defTabSz="914296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HAKHyundai Sans Head Office Lig"/>
          <a:ea typeface="HAKHyundai Sans Head Office Lig"/>
          <a:cs typeface="HAKHyundai Sans Head Office Lig"/>
        </a:defRPr>
      </a:lvl5pPr>
      <a:lvl6pPr xmlns:a="http://schemas.openxmlformats.org/drawingml/2006/main" marL="2514314" indent="-228574" algn="l" defTabSz="914296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462" indent="-228574" algn="l" defTabSz="914296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8610" indent="-228574" algn="l" defTabSz="914296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5758" indent="-228574" algn="l" defTabSz="914296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296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148" algn="l" defTabSz="914296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296" algn="l" defTabSz="914296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445" algn="l" defTabSz="914296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592" algn="l" defTabSz="914296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5740" algn="l" defTabSz="914296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2888" algn="l" defTabSz="914296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036" algn="l" defTabSz="914296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184" algn="l" defTabSz="914296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8a9bfa85b84dbf" /><Relationship Type="http://schemas.openxmlformats.org/officeDocument/2006/relationships/image" Target="/ppt/media/image.png" Id="Rb7b19fda495b448e" /><Relationship Type="http://schemas.openxmlformats.org/officeDocument/2006/relationships/image" Target="/ppt/media/image2.png" Id="R893ea18a2f7c4c16" /><Relationship Type="http://schemas.openxmlformats.org/officeDocument/2006/relationships/notesSlide" Target="/ppt/notesSlides/notesSlide1.xml" Id="R5b9a84a4e8634a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29a6d92e9e4f41" /><Relationship Type="http://schemas.openxmlformats.org/officeDocument/2006/relationships/image" Target="/ppt/media/image.png" Id="R601fdf75c2904e8a" /><Relationship Type="http://schemas.openxmlformats.org/officeDocument/2006/relationships/image" Target="/ppt/media/image2.png" Id="R9dee4cac085046df" /><Relationship Type="http://schemas.openxmlformats.org/officeDocument/2006/relationships/notesSlide" Target="/ppt/notesSlides/notesSlide2.xml" Id="R529bee8346634cd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ef0e24c6f344ca" /><Relationship Type="http://schemas.openxmlformats.org/officeDocument/2006/relationships/image" Target="/ppt/media/image.png" Id="Rc387bcc80121425b" /><Relationship Type="http://schemas.openxmlformats.org/officeDocument/2006/relationships/image" Target="/ppt/media/image2.png" Id="R28aeb781fae54f3c" /><Relationship Type="http://schemas.openxmlformats.org/officeDocument/2006/relationships/notesSlide" Target="/ppt/notesSlides/notesSlide3.xml" Id="Rfed6ca6a3b8d49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2d674b7baf4903" /><Relationship Type="http://schemas.openxmlformats.org/officeDocument/2006/relationships/image" Target="/ppt/media/image.png" Id="R1b54a0dd9c874260" /><Relationship Type="http://schemas.openxmlformats.org/officeDocument/2006/relationships/image" Target="/ppt/media/image2.png" Id="R350cb60adf8f461e" /><Relationship Type="http://schemas.openxmlformats.org/officeDocument/2006/relationships/image" Target="/ppt/media/image.gif" Id="Re744235c43af44a7" /><Relationship Type="http://schemas.openxmlformats.org/officeDocument/2006/relationships/notesSlide" Target="/ppt/notesSlides/notesSlide4.xml" Id="R1f6946385c5c410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5dc4496cfd475e" /><Relationship Type="http://schemas.openxmlformats.org/officeDocument/2006/relationships/image" Target="/ppt/media/image.png" Id="Rd7a4392bcba14f7c" /><Relationship Type="http://schemas.openxmlformats.org/officeDocument/2006/relationships/image" Target="/ppt/media/image2.png" Id="Rb91999cd3805432f" /><Relationship Type="http://schemas.openxmlformats.org/officeDocument/2006/relationships/notesSlide" Target="/ppt/notesSlides/notesSlide5.xml" Id="Rca3d4eb5d22d44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b374f414674b21" /><Relationship Type="http://schemas.openxmlformats.org/officeDocument/2006/relationships/image" Target="/ppt/media/image.png" Id="R1343089fa3474497" /><Relationship Type="http://schemas.openxmlformats.org/officeDocument/2006/relationships/image" Target="/ppt/media/image2.png" Id="R83ebe962db904240" /><Relationship Type="http://schemas.openxmlformats.org/officeDocument/2006/relationships/image" Target="/ppt/media/image2.gif" Id="Rbc7e481725aa4e8c" /><Relationship Type="http://schemas.openxmlformats.org/officeDocument/2006/relationships/notesSlide" Target="/ppt/notesSlides/notesSlide6.xml" Id="Rf920d459e1e64d1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2bb9e0b69b49ab" /><Relationship Type="http://schemas.openxmlformats.org/officeDocument/2006/relationships/image" Target="/ppt/media/image.png" Id="Rb3a35ca16b314d66" /><Relationship Type="http://schemas.openxmlformats.org/officeDocument/2006/relationships/image" Target="/ppt/media/image2.png" Id="R95b6807e3f26469f" /><Relationship Type="http://schemas.openxmlformats.org/officeDocument/2006/relationships/notesSlide" Target="/ppt/notesSlides/notesSlide7.xml" Id="Rccb1b85b77aa4d5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b506ef8de74fbf" /><Relationship Type="http://schemas.openxmlformats.org/officeDocument/2006/relationships/image" Target="/ppt/media/image.png" Id="Rbd864c2f5978472a" /><Relationship Type="http://schemas.openxmlformats.org/officeDocument/2006/relationships/image" Target="/ppt/media/image2.png" Id="Rf50321e153984b78" /><Relationship Type="http://schemas.openxmlformats.org/officeDocument/2006/relationships/notesSlide" Target="/ppt/notesSlides/notesSlide8.xml" Id="R4983e8509fd74ea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ea66c967ea435a" /><Relationship Type="http://schemas.openxmlformats.org/officeDocument/2006/relationships/image" Target="/ppt/media/image.png" Id="R84d631e59db041d4" /><Relationship Type="http://schemas.openxmlformats.org/officeDocument/2006/relationships/image" Target="/ppt/media/image2.png" Id="R1d88a72eae8d4253" /><Relationship Type="http://schemas.openxmlformats.org/officeDocument/2006/relationships/notesSlide" Target="/ppt/notesSlides/notesSlide9.xml" Id="R7b24eb24d6a84f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205f05fed242b0" /><Relationship Type="http://schemas.openxmlformats.org/officeDocument/2006/relationships/image" Target="/ppt/media/image.png" Id="Racafc5ecc764492f" /><Relationship Type="http://schemas.openxmlformats.org/officeDocument/2006/relationships/image" Target="/ppt/media/image2.png" Id="Rf80597468cbf42ef" /><Relationship Type="http://schemas.openxmlformats.org/officeDocument/2006/relationships/notesSlide" Target="/ppt/notesSlides/notesSlide10.xml" Id="R99eae7c37379466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5ddb5327764371" /><Relationship Type="http://schemas.openxmlformats.org/officeDocument/2006/relationships/image" Target="/ppt/media/image.png" Id="R8b8d20550bb44254" /><Relationship Type="http://schemas.openxmlformats.org/officeDocument/2006/relationships/image" Target="/ppt/media/image2.png" Id="R14a3a88ba5314889" /><Relationship Type="http://schemas.openxmlformats.org/officeDocument/2006/relationships/notesSlide" Target="/ppt/notesSlides/notesSlide11.xml" Id="Rf8997283e22b46a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47bb0c54ac45de" /><Relationship Type="http://schemas.openxmlformats.org/officeDocument/2006/relationships/image" Target="/ppt/media/image.png" Id="R17987d5fd8e34985" /><Relationship Type="http://schemas.openxmlformats.org/officeDocument/2006/relationships/image" Target="/ppt/media/image2.png" Id="R37be3a3c4bdf4271" /><Relationship Type="http://schemas.openxmlformats.org/officeDocument/2006/relationships/image" Target="/ppt/media/image3.png" Id="R9acae9b82cdd494b" /><Relationship Type="http://schemas.openxmlformats.org/officeDocument/2006/relationships/image" Target="/ppt/media/image4.png" Id="R83496d3d18f94117" /><Relationship Type="http://schemas.openxmlformats.org/officeDocument/2006/relationships/notesSlide" Target="/ppt/notesSlides/notesSlide12.xml" Id="R97937b7c77f7423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2d34e17d5943bd" /><Relationship Type="http://schemas.openxmlformats.org/officeDocument/2006/relationships/image" Target="/ppt/media/image.png" Id="R7c1d8761bf1a4b8c" /><Relationship Type="http://schemas.openxmlformats.org/officeDocument/2006/relationships/image" Target="/ppt/media/image2.png" Id="R1025e0b67a9f4d13" /><Relationship Type="http://schemas.openxmlformats.org/officeDocument/2006/relationships/image" Target="/ppt/media/image5.png" Id="Rb98e0f92a80b454a" /><Relationship Type="http://schemas.openxmlformats.org/officeDocument/2006/relationships/notesSlide" Target="/ppt/notesSlides/notesSlide13.xml" Id="Rc60cf074ba74461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7790363a1c4208" /><Relationship Type="http://schemas.openxmlformats.org/officeDocument/2006/relationships/image" Target="/ppt/media/image.png" Id="R6b7d82015afc40ba" /><Relationship Type="http://schemas.openxmlformats.org/officeDocument/2006/relationships/image" Target="/ppt/media/image2.png" Id="Ra7a2b7fa3bb84421" /><Relationship Type="http://schemas.openxmlformats.org/officeDocument/2006/relationships/image" Target="/ppt/media/image6.png" Id="Rc1ba2b8b855e4457" /><Relationship Type="http://schemas.openxmlformats.org/officeDocument/2006/relationships/notesSlide" Target="/ppt/notesSlides/notesSlide14.xml" Id="R39c47cb1f6954fe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9bcaa379004da8" /><Relationship Type="http://schemas.openxmlformats.org/officeDocument/2006/relationships/image" Target="/ppt/media/image.png" Id="R4db43da0193c4cdd" /><Relationship Type="http://schemas.openxmlformats.org/officeDocument/2006/relationships/image" Target="/ppt/media/image2.png" Id="Ra7ada00ed4a14c02" /><Relationship Type="http://schemas.openxmlformats.org/officeDocument/2006/relationships/image" Target="/ppt/media/image7.png" Id="Rb56a02c86267425b" /><Relationship Type="http://schemas.openxmlformats.org/officeDocument/2006/relationships/notesSlide" Target="/ppt/notesSlides/notesSlide15.xml" Id="Ra3ace3151fe3423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4f80c424714ccf" /><Relationship Type="http://schemas.openxmlformats.org/officeDocument/2006/relationships/image" Target="/ppt/media/image.png" Id="Rcd7a7d686d0f4fa6" /><Relationship Type="http://schemas.openxmlformats.org/officeDocument/2006/relationships/image" Target="/ppt/media/image2.png" Id="R696d85bc28604843" /><Relationship Type="http://schemas.openxmlformats.org/officeDocument/2006/relationships/image" Target="/ppt/media/image8.png" Id="Rf5d51a0695cc40c9" /><Relationship Type="http://schemas.openxmlformats.org/officeDocument/2006/relationships/notesSlide" Target="/ppt/notesSlides/notesSlide16.xml" Id="R49b8cdb02a2f445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969961f41f4cda" /><Relationship Type="http://schemas.openxmlformats.org/officeDocument/2006/relationships/image" Target="/ppt/media/image.png" Id="R60656d764d7243ae" /><Relationship Type="http://schemas.openxmlformats.org/officeDocument/2006/relationships/image" Target="/ppt/media/image2.png" Id="R6498cb62eacd4020" /><Relationship Type="http://schemas.openxmlformats.org/officeDocument/2006/relationships/notesSlide" Target="/ppt/notesSlides/notesSlide17.xml" Id="R54c1be167e2143e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8a1f00ec414ad4" /><Relationship Type="http://schemas.openxmlformats.org/officeDocument/2006/relationships/image" Target="/ppt/media/image.png" Id="Rd0313be1bffb475b" /><Relationship Type="http://schemas.openxmlformats.org/officeDocument/2006/relationships/image" Target="/ppt/media/image2.png" Id="Rf320e197d5d442e9" /><Relationship Type="http://schemas.openxmlformats.org/officeDocument/2006/relationships/notesSlide" Target="/ppt/notesSlides/notesSlide18.xml" Id="R3059f07dc1564f4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20d0f78ce44c2d" /><Relationship Type="http://schemas.openxmlformats.org/officeDocument/2006/relationships/image" Target="/ppt/media/image.png" Id="R158aeddbb16b41f2" /><Relationship Type="http://schemas.openxmlformats.org/officeDocument/2006/relationships/image" Target="/ppt/media/image2.png" Id="R3201f7e1a0994bf7" /><Relationship Type="http://schemas.openxmlformats.org/officeDocument/2006/relationships/notesSlide" Target="/ppt/notesSlides/notesSlide19.xml" Id="R1399e26b0ae14e7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57cb9e18694a02" /><Relationship Type="http://schemas.openxmlformats.org/officeDocument/2006/relationships/image" Target="/ppt/media/image.png" Id="Rf62d74377e4e4e7c" /><Relationship Type="http://schemas.openxmlformats.org/officeDocument/2006/relationships/image" Target="/ppt/media/image2.png" Id="R6bec6ad3125144c9" /><Relationship Type="http://schemas.openxmlformats.org/officeDocument/2006/relationships/notesSlide" Target="/ppt/notesSlides/notesSlide20.xml" Id="Re82e50851dde429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2dfa34eee847f1" /><Relationship Type="http://schemas.openxmlformats.org/officeDocument/2006/relationships/image" Target="/ppt/media/image.png" Id="Rcdf56b398b124790" /><Relationship Type="http://schemas.openxmlformats.org/officeDocument/2006/relationships/image" Target="/ppt/media/image2.png" Id="Ra975a2a4d15d445d" /><Relationship Type="http://schemas.openxmlformats.org/officeDocument/2006/relationships/notesSlide" Target="/ppt/notesSlides/notesSlide21.xml" Id="R050efb8221424b5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fdca4e8b6c4f8a" /><Relationship Type="http://schemas.openxmlformats.org/officeDocument/2006/relationships/image" Target="/ppt/media/image.png" Id="R4589a63c00e246a6" /><Relationship Type="http://schemas.openxmlformats.org/officeDocument/2006/relationships/image" Target="/ppt/media/image2.png" Id="Rc3496d0757974580" /><Relationship Type="http://schemas.openxmlformats.org/officeDocument/2006/relationships/notesSlide" Target="/ppt/notesSlides/notesSlide22.xml" Id="R90ff72ed64ad411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a2c22e0eb24cab" /><Relationship Type="http://schemas.openxmlformats.org/officeDocument/2006/relationships/image" Target="/ppt/media/image.png" Id="Rc5d278f748fa48b6" /><Relationship Type="http://schemas.openxmlformats.org/officeDocument/2006/relationships/image" Target="/ppt/media/image2.png" Id="Rd8047459d0544d9c" /><Relationship Type="http://schemas.openxmlformats.org/officeDocument/2006/relationships/notesSlide" Target="/ppt/notesSlides/notesSlide23.xml" Id="Re1cbfed3f4ed44a8" /></Relationships>
</file>

<file path=ppt/slides/slide1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b19fda495b448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Text Box 5">
            <a:extLst xmlns:a="http://schemas.openxmlformats.org/drawingml/2006/main">
              <a:ext uri="{FF2B5EF4-FFF2-40B4-BE49-F238E27FC236}">
                <a16:creationId xmlns:a16="http://schemas.microsoft.com/office/drawing/2014/main" id="{9E28E455-05CD-A39E-098F-5DDA2D75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592" y="1291232"/>
            <a:ext cx="6050227" cy="1168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noFill/>
          </a:ln>
        </p:spPr>
        <p:txBody>
          <a:bodyPr xmlns:a="http://schemas.openxmlformats.org/drawingml/2006/main" wrap="square" lIns="83959" tIns="41981" rIns="83959" bIns="41981">
            <a:spAutoFit/>
          </a:bodyPr>
          <a:lstStyle xmlns:a="http://schemas.openxmlformats.org/drawingml/2006/main"/>
          <a:p xmlns:a="http://schemas.openxmlformats.org/drawingml/2006/main">
            <a:pPr defTabSz="838105">
              <a:spcBef>
                <a:spcPct val="20000"/>
              </a:spcBef>
              <a:buNone/>
            </a:pPr>
            <a:r>
              <a:rPr sz="3200" b="1" i="1">
                <a:latin typeface="HAK Hyundai Sans Text Office Re"/>
                <a:ea typeface="HAK Hyundai Sans Text Office Re"/>
                <a:cs typeface="HAK Hyundai Sans Text Office Re"/>
              </a:rPr>
              <a:t>Application </a:t>
            </a:r>
            <a:r>
              <a:rPr sz="3200" b="1" i="1">
                <a:latin typeface="HAK Hyundai Sans Text Office Re"/>
                <a:ea typeface="HAK Hyundai Sans Text Office Re"/>
                <a:cs typeface="HAK Hyundai Sans Text Office Re"/>
              </a:rPr>
              <a:t>form</a:t>
            </a:r>
            <a:endParaRPr sz="3200" b="1" i="1">
              <a:solidFill>
                <a:schemeClr val="bg1"/>
              </a:solidFill>
              <a:latin typeface="HAK Hyundai Sans Text Office Re"/>
              <a:ea typeface="HAK Hyundai Sans Text Office Re"/>
              <a:cs typeface="HAK Hyundai Sans Text Office Re"/>
            </a:endParaRPr>
          </a:p>
          <a:p xmlns:a="http://schemas.openxmlformats.org/drawingml/2006/main">
            <a:pPr defTabSz="838105">
              <a:spcBef>
                <a:spcPct val="20000"/>
              </a:spcBef>
              <a:buNone/>
            </a:pPr>
            <a:r>
              <a:rPr sz="3200" b="1" i="1">
                <a:latin typeface="HAK Hyundai Sans Text Office Re"/>
                <a:ea typeface="HAK Hyundai Sans Text Office Re"/>
                <a:cs typeface="HAK Hyundai Sans Text Office Re"/>
              </a:rPr>
              <a:t>Заявка от кандидата</a:t>
            </a:r>
          </a:p>
        </p:txBody>
      </p:sp>
      <p:graphicFrame>
        <p:nvGraphicFramePr>
          <p:cNvPr id="16" name="표 11"/>
          <p:cNvGraphicFramePr/>
          <p:nvPr/>
        </p:nvGraphicFramePr>
        <p:xfrm>
          <a:off xmlns:a="http://schemas.openxmlformats.org/drawingml/2006/main" x="1779133" y="4221088"/>
          <a:ext xmlns:a="http://schemas.openxmlformats.org/drawingml/2006/main" cx="6347734" cy="1584176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186442"/>
                <a:gridCol w="4161292"/>
              </a:tblGrid>
              <a:tr h="64874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6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Company/</a:t>
                      </a:r>
                      <a:r>
                        <a:rPr sz="16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Компания</a:t>
                      </a:r>
                    </a:p>
                  </a:txBody>
                  <a:tcPr marL="91440" marR="91440" marT="45720" marB="45720" anchor="ctr" horzOverflow="overflow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sz="18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1440" marR="91440" marT="45720" marB="45720" anchor="ctr" horzOverflow="overflow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52659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6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City</a:t>
                      </a:r>
                      <a:r>
                        <a:rPr sz="16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/Город</a:t>
                      </a:r>
                    </a:p>
                  </a:txBody>
                  <a:tcPr marL="91440" marR="91440" marT="45720" marB="45720" anchor="ctr" horzOverflow="overflow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sz="18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1440" marR="91440" marT="45720" marB="45720" anchor="ctr" horzOverflow="overflow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82777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6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Date</a:t>
                      </a:r>
                      <a:r>
                        <a:rPr sz="16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/Дата</a:t>
                      </a:r>
                    </a:p>
                  </a:txBody>
                  <a:tcPr marL="91440" marR="91440" marT="45720" marB="45720" anchor="ctr" horzOverflow="overflow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sz="18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1440" marR="91440" marT="45720" marB="45720" anchor="ctr" horzOverflow="overflow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3ea18a2f7c4c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90923"/>
      </p:ext>
    </p:extLst>
  </p:cSld>
</p:sld>
</file>

<file path=ppt/slides/slide2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1fdf75c2904e8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8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ee4cac085046d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7D1F6858-8213-C07A-7853-E999BBE0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80" y="332656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Company profile / </a:t>
            </a:r>
            <a:r>
              <a:rPr sz="2400" b="1" i="1"/>
              <a:t>Общая информация о компании</a:t>
            </a:r>
            <a:endParaRPr b="1" i="1"/>
          </a:p>
        </p:txBody>
      </p:sp>
      <p:graphicFrame>
        <p:nvGraphicFramePr>
          <p:cNvPr id="10" name="Group 118"/>
          <p:cNvGraphicFramePr/>
          <p:nvPr/>
        </p:nvGraphicFramePr>
        <p:xfrm>
          <a:off xmlns:a="http://schemas.openxmlformats.org/drawingml/2006/main" x="216883" y="863000"/>
          <a:ext xmlns:a="http://schemas.openxmlformats.org/drawingml/2006/main" cx="9360001" cy="2301745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338944"/>
                <a:gridCol w="4357950"/>
                <a:gridCol w="726302"/>
                <a:gridCol w="1936805"/>
              </a:tblGrid>
              <a:tr h="353279">
                <a:tc gridSpan="4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Contact information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/Контактная информация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</a:tr>
              <a:tr h="52473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Legal Entity Name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/Наименование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</a:tr>
              <a:tr h="353279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Address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/Адрес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БИН: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70454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Contacts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/Контакты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Phone number/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Телефон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: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Address for correspondence/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Почтовый адрес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: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E-mail: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Website/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веб-сайт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: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graphicFrame>
        <p:nvGraphicFramePr>
          <p:cNvPr id="11" name="Group 109"/>
          <p:cNvGraphicFramePr/>
          <p:nvPr/>
        </p:nvGraphicFramePr>
        <p:xfrm>
          <a:off xmlns:a="http://schemas.openxmlformats.org/drawingml/2006/main" x="216883" y="3262124"/>
          <a:ext xmlns:a="http://schemas.openxmlformats.org/drawingml/2006/main" cx="9360000" cy="3021826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338944"/>
                <a:gridCol w="1939608"/>
                <a:gridCol w="1611200"/>
                <a:gridCol w="1853528"/>
                <a:gridCol w="1616720"/>
              </a:tblGrid>
              <a:tr h="176213">
                <a:tc gridSpan="5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Project Management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/Менеджеры проекта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bg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Position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/Должность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CEO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/Гендиректор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Project Manager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/Менеджер проекта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Name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/ФИО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Contacts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/Контакты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Phone: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Cell Phone: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E-mail: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Phone: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Cell Phone: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E-mail: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Birthday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/День Рождения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6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Photo</a:t>
                      </a:r>
                      <a:endParaRPr sz="16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6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Photo</a:t>
                      </a:r>
                      <a:endParaRPr sz="16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Education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/Образование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99060" marR="99060" marT="45720" marB="45720" anchor="ctr" horzOverflow="overflow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99060" marR="99060" marT="45720" marB="45720" anchor="ctr" horzOverflow="overflow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6514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Experience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/Опыт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99060" marR="99060" marT="45720" marB="45720" anchor="ctr" horzOverflow="overflow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99060" marR="99060" marT="45720" marB="45720" anchor="ctr" horzOverflow="overflow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3669243"/>
      </p:ext>
    </p:extLst>
  </p:cSld>
</p:sld>
</file>

<file path=ppt/slides/slide3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87bcc80121425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7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aeb781fae54f3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4E2DA008-0AEB-450A-03B0-99340962E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80" y="412513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Shareholders</a:t>
            </a:r>
            <a:r>
              <a:rPr sz="2400" b="1" i="1"/>
              <a:t> </a:t>
            </a:r>
            <a:r>
              <a:rPr sz="2400" b="1" i="1"/>
              <a:t>information</a:t>
            </a:r>
            <a:r>
              <a:rPr sz="2400" b="1" i="1"/>
              <a:t> / </a:t>
            </a:r>
            <a:r>
              <a:rPr sz="2400" b="1" i="1"/>
              <a:t>Информация об учредителях</a:t>
            </a:r>
            <a:endParaRPr b="1" i="1"/>
          </a:p>
        </p:txBody>
      </p:sp>
      <p:graphicFrame>
        <p:nvGraphicFramePr>
          <p:cNvPr id="9" name="Group 264"/>
          <p:cNvGraphicFramePr/>
          <p:nvPr/>
        </p:nvGraphicFramePr>
        <p:xfrm>
          <a:off xmlns:a="http://schemas.openxmlformats.org/drawingml/2006/main" x="216883" y="971036"/>
          <a:ext xmlns:a="http://schemas.openxmlformats.org/drawingml/2006/main" cx="9360001" cy="5434576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674594"/>
                <a:gridCol w="2284180"/>
                <a:gridCol w="2284180"/>
                <a:gridCol w="2117047"/>
              </a:tblGrid>
              <a:tr h="419698">
                <a:tc gridSpan="4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Shareholders/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Учредители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</a:tr>
              <a:tr h="493776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Name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Имя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Birthday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Дата рождения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Stake Capital amount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Сумма уставного капитала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  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%</a:t>
                      </a:r>
                      <a:endParaRPr sz="1200" b="1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51131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Company profile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Сфера деятельности 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88864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Photo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Фото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Photo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Photo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Photo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377343"/>
      </p:ext>
    </p:extLst>
  </p:cSld>
</p:sld>
</file>

<file path=ppt/slides/slide4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54a0dd9c87426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9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0cb60adf8f461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C2518D14-0063-D930-04FF-3B7379640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557" y="476672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i="1"/>
              <a:t>Organizational structure of Holding / C</a:t>
            </a:r>
            <a:r>
              <a:rPr sz="2400" i="1"/>
              <a:t>труктура</a:t>
            </a:r>
            <a:r>
              <a:rPr sz="2400" i="1"/>
              <a:t> </a:t>
            </a:r>
            <a:r>
              <a:rPr sz="2400" i="1"/>
              <a:t>холдинга</a:t>
            </a:r>
            <a:endParaRPr i="1"/>
          </a:p>
        </p:txBody>
      </p:sp>
      <p:pic>
        <p:nvPicPr>
          <p:cNvPr id="11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44235c43af44a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73000" y="1052736"/>
            <a:ext cx="9360000" cy="5183999"/>
          </a:xfrm>
          <a:prstGeom xmlns:a="http://schemas.openxmlformats.org/drawingml/2006/main" prst="rect">
            <a:avLst/>
          </a:prstGeom>
          <a:effectLst xmlns:a="http://schemas.openxmlformats.org/drawingml/2006/main">
            <a:innerShdw blurRad="114300">
              <a:prstClr val="black"/>
            </a:innerShdw>
          </a:effectLst>
        </p:spPr>
      </p:pic>
      <p:sp>
        <p:nvSpPr>
          <p:cNvPr id="4" name="직사각형 3">
            <a:extLst xmlns:a="http://schemas.openxmlformats.org/drawingml/2006/main">
              <a:ext uri="{FF2B5EF4-FFF2-40B4-BE49-F238E27FC236}">
                <a16:creationId xmlns:a16="http://schemas.microsoft.com/office/drawing/2014/main" id="{12FCA6E2-DCDF-C4DF-F3D4-B1822ACB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0057490">
            <a:off x="3528947" y="4232319"/>
            <a:ext cx="2524106" cy="65023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>
            <a:solidFill>
              <a:srgbClr val="002C5F"/>
            </a:solidFill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rPr>
              <a:t>Пример</a:t>
            </a:r>
          </a:p>
        </p:txBody>
      </p:sp>
    </p:spTree>
    <p:extLst>
      <p:ext uri="{BB962C8B-B14F-4D97-AF65-F5344CB8AC3E}">
        <p14:creationId xmlns:p14="http://schemas.microsoft.com/office/powerpoint/2010/main" val="3746486573"/>
      </p:ext>
    </p:extLst>
  </p:cSld>
</p:sld>
</file>

<file path=ppt/slides/slide5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a4392bcba14f7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7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1999cd3805432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1C8F16F1-E795-302B-3C7A-D1C742085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69" y="345294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Management/</a:t>
            </a:r>
            <a:r>
              <a:rPr sz="2400" b="1" i="1"/>
              <a:t>Управляющий персонал</a:t>
            </a:r>
            <a:endParaRPr b="1" i="1"/>
          </a:p>
        </p:txBody>
      </p:sp>
      <p:graphicFrame>
        <p:nvGraphicFramePr>
          <p:cNvPr id="9" name="Group 264"/>
          <p:cNvGraphicFramePr/>
          <p:nvPr/>
        </p:nvGraphicFramePr>
        <p:xfrm>
          <a:off xmlns:a="http://schemas.openxmlformats.org/drawingml/2006/main" x="200472" y="869527"/>
          <a:ext xmlns:a="http://schemas.openxmlformats.org/drawingml/2006/main" cx="9360003" cy="5425284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44216"/>
                <a:gridCol w="2471929"/>
                <a:gridCol w="2471929"/>
                <a:gridCol w="2471929"/>
              </a:tblGrid>
              <a:tr h="39668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Position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/Должность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96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General Director/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Директор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96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Head of Sales/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РОП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296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Head of Service/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РОС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6670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Name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Имя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8663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Birthday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Дата рождения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2828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Education/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Образование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554727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Experience/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Опыт работы 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</a:pPr>
                      <a:endParaRPr sz="11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</a:pPr>
                      <a:endParaRPr sz="11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Char char="•"/>
                      </a:pPr>
                      <a:endParaRPr sz="11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8510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Photo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Фото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Photo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Photo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Photo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889302"/>
      </p:ext>
    </p:extLst>
  </p:cSld>
</p:sld>
</file>

<file path=ppt/slides/slide6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43089fa347449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9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ebe962db9042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D449FD29-C9EF-E275-A2CE-1FFC51B26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6576" y="1022613"/>
            <a:ext cx="7632848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825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Organizational</a:t>
            </a:r>
            <a:r>
              <a:rPr sz="2400" b="1" i="1"/>
              <a:t> </a:t>
            </a:r>
            <a:r>
              <a:rPr sz="2400" b="1" i="1"/>
              <a:t>structure</a:t>
            </a:r>
            <a:r>
              <a:rPr sz="2400" b="1" i="1"/>
              <a:t>/</a:t>
            </a:r>
            <a:r>
              <a:rPr sz="2400" b="1" i="1"/>
              <a:t>Организационная структура компании</a:t>
            </a:r>
            <a:endParaRPr b="1" i="1"/>
          </a:p>
        </p:txBody>
      </p:sp>
      <p:pic>
        <p:nvPicPr>
          <p:cNvPr id="11" name="Picture 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c7e481725aa4e8c"/>
          <a:srcRect xmlns:a="http://schemas.openxmlformats.org/drawingml/2006/main" l="412" t="901" r="0" b="0"/>
          <a:stretch xmlns:a="http://schemas.openxmlformats.org/drawingml/2006/main"/>
        </p:blipFill>
        <p:spPr>
          <a:xfrm xmlns:a="http://schemas.openxmlformats.org/drawingml/2006/main">
            <a:off x="824446" y="1632714"/>
            <a:ext cx="8257108" cy="4406123"/>
          </a:xfrm>
          <a:prstGeom xmlns:a="http://schemas.openxmlformats.org/drawingml/2006/main" prst="rect">
            <a:avLst/>
          </a:prstGeom>
          <a:effectLst xmlns:a="http://schemas.openxmlformats.org/drawingml/2006/main">
            <a:innerShdw blurRad="114300">
              <a:prstClr val="black"/>
            </a:innerShdw>
          </a:effectLst>
        </p:spPr>
      </p:pic>
      <p:sp>
        <p:nvSpPr>
          <p:cNvPr id="4" name="직사각형 3">
            <a:extLst xmlns:a="http://schemas.openxmlformats.org/drawingml/2006/main">
              <a:ext uri="{FF2B5EF4-FFF2-40B4-BE49-F238E27FC236}">
                <a16:creationId xmlns:a16="http://schemas.microsoft.com/office/drawing/2014/main" id="{2260D014-AFED-C94F-587B-6BA68FE2D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0057490">
            <a:off x="6409267" y="2263478"/>
            <a:ext cx="2524106" cy="65023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>
            <a:solidFill>
              <a:srgbClr val="002C5F"/>
            </a:solidFill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rPr>
              <a:t>Пример</a:t>
            </a:r>
          </a:p>
        </p:txBody>
      </p:sp>
    </p:spTree>
    <p:extLst>
      <p:ext uri="{BB962C8B-B14F-4D97-AF65-F5344CB8AC3E}">
        <p14:creationId xmlns:p14="http://schemas.microsoft.com/office/powerpoint/2010/main" val="157887668"/>
      </p:ext>
    </p:extLst>
  </p:cSld>
</p:sld>
</file>

<file path=ppt/slides/slide7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a35ca16b314d6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7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b6807e3f26469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3839E3B7-C4C6-38CB-F178-7148C4B56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597" y="355509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Business </a:t>
            </a:r>
            <a:r>
              <a:rPr sz="2400" b="1" i="1"/>
              <a:t>profile</a:t>
            </a:r>
            <a:r>
              <a:rPr sz="2400" b="1" i="1"/>
              <a:t> / Данные по существующему бизнесу</a:t>
            </a:r>
            <a:endParaRPr b="1" i="1"/>
          </a:p>
        </p:txBody>
      </p:sp>
      <p:graphicFrame>
        <p:nvGraphicFramePr>
          <p:cNvPr id="9" name="Group 106"/>
          <p:cNvGraphicFramePr/>
          <p:nvPr/>
        </p:nvGraphicFramePr>
        <p:xfrm>
          <a:off xmlns:a="http://schemas.openxmlformats.org/drawingml/2006/main" x="273000" y="857425"/>
          <a:ext xmlns:a="http://schemas.openxmlformats.org/drawingml/2006/main" cx="9360000" cy="5486434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278956"/>
                <a:gridCol w="1770261"/>
                <a:gridCol w="1770261"/>
                <a:gridCol w="1770261"/>
                <a:gridCol w="1770261"/>
              </a:tblGrid>
              <a:tr h="47374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Brands in portfolio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Бренды в портфолио кандидата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7200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Brand Name 1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Brand Name 2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Brand Name 3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Brand Name 4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2049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Start of Business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Начало деятельности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72000" marR="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ДД/ММ/ГГГГ</a:t>
                      </a: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ДД/ММ/ГГГГ</a:t>
                      </a: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ДД/ММ/ГГГГ</a:t>
                      </a: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ДД/ММ/ГГГГ</a:t>
                      </a: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3396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Size showroom and W.S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Площадь Шоу-рума 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сервиса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72000" marR="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___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㎡/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___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㎡</a:t>
                      </a: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___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㎡/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___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㎡</a:t>
                      </a: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___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㎡/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___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㎡</a:t>
                      </a: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___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㎡/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___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㎡</a:t>
                      </a: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3396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Type of Dealership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Тип дилерского центра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72000" marR="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Mono/</a:t>
                      </a: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Multy</a:t>
                      </a: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Отдельностоящий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Мультибренд</a:t>
                      </a: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Mono/</a:t>
                      </a: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Multy</a:t>
                      </a: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Отдельностоящий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Мультибренд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.</a:t>
                      </a: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Mono/</a:t>
                      </a: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Multy</a:t>
                      </a: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Отдельностоящий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Мультибренд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.</a:t>
                      </a: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Mono/</a:t>
                      </a: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Multy</a:t>
                      </a: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Отдельностоящий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Мультибренд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.</a:t>
                      </a: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7139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Sales 20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Продажи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22,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шт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72000" marR="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7139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Sales 20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3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23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,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шт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72000" marR="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7139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Sales 20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4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24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,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шт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72000" marR="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7139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Sales 2025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25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,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шт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72000" marR="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199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Employees 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qty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Кол-во сотрудников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72000" marR="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1995"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05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Employees  turnover ratio</a:t>
                      </a:r>
                      <a:r>
                        <a:rPr sz="105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05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05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05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Коэф</a:t>
                      </a:r>
                      <a:r>
                        <a:rPr sz="105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-т текучести кадров </a:t>
                      </a:r>
                      <a:r>
                        <a:rPr sz="105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(%)</a:t>
                      </a:r>
                      <a:endParaRPr sz="1050" b="1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72000" marR="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1995"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05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Investment obligations</a:t>
                      </a:r>
                      <a:r>
                        <a:rPr sz="105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05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05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Наличие инвестиционных обязательств</a:t>
                      </a:r>
                      <a:endParaRPr sz="105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72000" marR="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да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 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нет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да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 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нет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да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 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нет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да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 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нет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41973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Photo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Фото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7200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1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0" marB="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997810"/>
      </p:ext>
    </p:extLst>
  </p:cSld>
</p:sld>
</file>

<file path=ppt/slides/slide8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864c2f5978472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11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0321e153984b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4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C4A555DC-AD98-B202-F1FA-4F4221F64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51" y="571312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Business </a:t>
            </a:r>
            <a:r>
              <a:rPr sz="2400" b="1" i="1"/>
              <a:t>plan</a:t>
            </a:r>
            <a:r>
              <a:rPr sz="2400" b="1" i="1"/>
              <a:t> (New </a:t>
            </a:r>
            <a:r>
              <a:rPr sz="2400" b="1" i="1"/>
              <a:t>cars</a:t>
            </a:r>
            <a:r>
              <a:rPr sz="2400" b="1" i="1"/>
              <a:t> </a:t>
            </a:r>
            <a:r>
              <a:rPr sz="2400" b="1" i="1"/>
              <a:t>sales</a:t>
            </a:r>
            <a:r>
              <a:rPr sz="2400" b="1" i="1"/>
              <a:t>)/Бизнес план (продажи новых а/м)</a:t>
            </a:r>
            <a:endParaRPr b="1" i="1"/>
          </a:p>
        </p:txBody>
      </p:sp>
      <p:graphicFrame>
        <p:nvGraphicFramePr>
          <p:cNvPr id="13" name="Group 81"/>
          <p:cNvGraphicFramePr/>
          <p:nvPr/>
        </p:nvGraphicFramePr>
        <p:xfrm>
          <a:off xmlns:a="http://schemas.openxmlformats.org/drawingml/2006/main" x="242540" y="2853080"/>
          <a:ext xmlns:a="http://schemas.openxmlformats.org/drawingml/2006/main" cx="9360003" cy="1151841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952328"/>
                <a:gridCol w="936104"/>
                <a:gridCol w="1800200"/>
                <a:gridCol w="1800200"/>
                <a:gridCol w="1871171"/>
              </a:tblGrid>
              <a:tr h="198934">
                <a:tc gridSpan="5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OMODA&amp;JAECOO New Cars Sales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in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City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Продажи новых автомобилей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OMODA&amp;JAECOO 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в городе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</a:tr>
              <a:tr h="298401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Period 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Период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2025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2026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Forecast/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Прогноз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2027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Forecast/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Прогноз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8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Forecast/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Прогноз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9041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O&amp;J Sales /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O&amp;J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Шт</a:t>
                      </a:r>
                      <a:endParaRPr sz="12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Шт</a:t>
                      </a:r>
                      <a:endParaRPr sz="12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Шт</a:t>
                      </a:r>
                      <a:endParaRPr sz="12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Шт</a:t>
                      </a:r>
                      <a:endParaRPr sz="1200" b="0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9041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Market Share 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Доля рынка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O&amp;J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%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%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%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%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216"/>
          <p:cNvGraphicFramePr/>
          <p:nvPr/>
        </p:nvGraphicFramePr>
        <p:xfrm>
          <a:off xmlns:a="http://schemas.openxmlformats.org/drawingml/2006/main" x="242541" y="4333524"/>
          <a:ext xmlns:a="http://schemas.openxmlformats.org/drawingml/2006/main" cx="9360002" cy="2103120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34562"/>
                <a:gridCol w="1225555"/>
                <a:gridCol w="1579977"/>
                <a:gridCol w="1579977"/>
                <a:gridCol w="1579977"/>
                <a:gridCol w="1579977"/>
                <a:gridCol w="1579977"/>
              </a:tblGrid>
              <a:tr h="233732">
                <a:tc gridSpan="7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Прогноз продаж новых автомобилей 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OMODA&amp;JAECOO</a:t>
                      </a:r>
                      <a:endParaRPr sz="1400" b="1" i="0" u="none" cap="none" baseline="0">
                        <a:ln>
                          <a:noFill/>
                        </a:ln>
                        <a:solidFill>
                          <a:schemeClr val="bg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1" i="0" u="none" cap="none" baseline="0">
                        <a:ln>
                          <a:noFill/>
                        </a:ln>
                        <a:solidFill>
                          <a:schemeClr val="bg1"/>
                        </a:solidFill>
                        <a:latin typeface="Modern H Medium"/>
                        <a:ea typeface="Modern H Medium"/>
                        <a:cs typeface="Modern H Medium"/>
                      </a:endParaRPr>
                    </a:p>
                  </a:txBody>
                  <a:tcPr marL="91440" marR="91440" marT="45720" marB="45720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428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1" i="0" u="none" cap="none" baseline="0">
                        <a:ln>
                          <a:noFill/>
                        </a:ln>
                        <a:solidFill>
                          <a:schemeClr val="bg1"/>
                        </a:solidFill>
                        <a:latin typeface="Hyundai Sans Text"/>
                        <a:ea typeface="Hyundai Sans Text"/>
                        <a:cs typeface="Hyundai Sans Text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4281"/>
                    </a:solidFill>
                  </a:tcPr>
                </a:tc>
              </a:tr>
              <a:tr h="233732"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Period /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Период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DCD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Modern H Medium"/>
                        <a:ea typeface="Modern H Medium"/>
                        <a:cs typeface="Modern H Medium"/>
                      </a:endParaRPr>
                    </a:p>
                  </a:txBody>
                  <a:tcPr marL="91440" marR="91440" marT="45720" marB="45720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26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2027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2028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9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30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10359"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Total/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Всего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Modern H Medium"/>
                        <a:ea typeface="Modern H Medium"/>
                        <a:cs typeface="Modern H Medium"/>
                      </a:endParaRPr>
                    </a:p>
                  </a:txBody>
                  <a:tcPr marL="91440" marR="91440" marT="45720" marB="45720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1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1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1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1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1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3373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noFill/>
                      <a:prstDash val="solid"/>
                    </a:lnT>
                    <a:lnB w="9525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OMODA C5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3373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noFill/>
                      <a:prstDash val="solid"/>
                    </a:lnT>
                    <a:lnB w="9525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OMODA C7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3373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noFill/>
                      <a:prstDash val="solid"/>
                    </a:lnT>
                    <a:lnB w="9525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JAECOO J5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3373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noFill/>
                      <a:prstDash val="solid"/>
                    </a:lnT>
                    <a:lnB w="9525" cmpd="sng">
                      <a:noFill/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JAECOO j7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81"/>
          <p:cNvGraphicFramePr/>
          <p:nvPr/>
        </p:nvGraphicFramePr>
        <p:xfrm>
          <a:off xmlns:a="http://schemas.openxmlformats.org/drawingml/2006/main" x="242541" y="1122397"/>
          <a:ext xmlns:a="http://schemas.openxmlformats.org/drawingml/2006/main" cx="9360003" cy="1402078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023634"/>
                <a:gridCol w="2299239"/>
                <a:gridCol w="1149620"/>
                <a:gridCol w="985388"/>
                <a:gridCol w="1067503"/>
                <a:gridCol w="985388"/>
                <a:gridCol w="849231"/>
              </a:tblGrid>
              <a:tr h="334595">
                <a:tc gridSpan="7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Investments returning plan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План окупаемости проекта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1" i="0" u="none" cap="none" baseline="0">
                        <a:ln>
                          <a:noFill/>
                        </a:ln>
                        <a:solidFill>
                          <a:schemeClr val="bg1"/>
                        </a:solidFill>
                        <a:latin typeface="Calibri Light"/>
                        <a:ea typeface="Calibri Light"/>
                        <a:cs typeface="Calibri Light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6B4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1" i="0" u="none" cap="none" baseline="0">
                        <a:ln>
                          <a:noFill/>
                        </a:ln>
                        <a:solidFill>
                          <a:schemeClr val="bg1"/>
                        </a:solidFill>
                        <a:latin typeface="Calibri Light"/>
                        <a:ea typeface="Calibri Light"/>
                        <a:cs typeface="Calibri Light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6B4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400" b="1" i="0" u="none" cap="none" baseline="0">
                        <a:ln>
                          <a:noFill/>
                        </a:ln>
                        <a:solidFill>
                          <a:schemeClr val="bg1"/>
                        </a:solidFill>
                        <a:latin typeface="Calibri Light"/>
                        <a:ea typeface="Calibri Light"/>
                        <a:cs typeface="Calibri Light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6B4F"/>
                    </a:solidFill>
                  </a:tcPr>
                </a:tc>
              </a:tr>
              <a:tr h="36483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Investments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/инвестиции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Indicator</a:t>
                      </a:r>
                      <a:endParaRPr sz="1200" b="1" i="0" u="none" kern="1200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629" marR="629" marT="629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6</a:t>
                      </a:r>
                    </a:p>
                  </a:txBody>
                  <a:tcPr marL="629" marR="629" marT="629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7</a:t>
                      </a:r>
                    </a:p>
                  </a:txBody>
                  <a:tcPr marL="629" marR="629" marT="629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8</a:t>
                      </a:r>
                    </a:p>
                  </a:txBody>
                  <a:tcPr marL="629" marR="629" marT="629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9</a:t>
                      </a:r>
                    </a:p>
                  </a:txBody>
                  <a:tcPr marL="629" marR="629" marT="629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30</a:t>
                      </a:r>
                    </a:p>
                  </a:txBody>
                  <a:tcPr marL="629" marR="629" marT="629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94380">
                <a:tc row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>
                          <a:latin typeface="HAK Hyundai Sans Text Office Re"/>
                          <a:ea typeface="HAK Hyundai Sans Text Office Re"/>
                          <a:cs typeface="HAK Hyundai Sans Text Office Re"/>
                        </a:rPr>
                        <a:t>Building purchase XX </a:t>
                      </a:r>
                      <a:r>
                        <a:rPr sz="1200"/>
                        <a:t>mln</a:t>
                      </a:r>
                      <a:r>
                        <a:rPr sz="1200"/>
                        <a:t> KZT +   reconstruction XX </a:t>
                      </a:r>
                      <a:r>
                        <a:rPr sz="1200"/>
                        <a:t>mln</a:t>
                      </a:r>
                      <a:r>
                        <a:rPr sz="1200"/>
                        <a:t> KZT</a:t>
                      </a:r>
                      <a:r>
                        <a:rPr sz="1200"/>
                        <a:t> *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sz="1100">
                          <a:latin typeface="HAK Hyundai Sans Text Office Re"/>
                          <a:ea typeface="HAK Hyundai Sans Text Office Re"/>
                          <a:cs typeface="HAK Hyundai Sans Text Office Re"/>
                        </a:rPr>
                        <a:t>Net </a:t>
                      </a:r>
                      <a:r>
                        <a:rPr sz="1100"/>
                        <a:t>profit/</a:t>
                      </a:r>
                      <a:r>
                        <a:rPr sz="1100"/>
                        <a:t>Чистая прибыль,</a:t>
                      </a:r>
                      <a:r>
                        <a:rPr sz="1100"/>
                        <a:t> год</a:t>
                      </a:r>
                      <a:endParaRPr sz="1100">
                        <a:latin typeface="HAK Hyundai Sans Text Office Re"/>
                        <a:ea typeface="HAK Hyundai Sans Text Office Re"/>
                        <a:cs typeface="HAK Hyundai Sans Text Office Re"/>
                      </a:endParaRPr>
                    </a:p>
                  </a:txBody>
                  <a:tcPr marL="629" marR="629" marT="629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sz="1100">
                        <a:latin typeface="HAK Hyundai Sans Text Office Re"/>
                        <a:ea typeface="HAK Hyundai Sans Text Office Re"/>
                        <a:cs typeface="HAK Hyundai Sans Text Office Re"/>
                      </a:endParaRPr>
                    </a:p>
                  </a:txBody>
                  <a:tcPr marL="9431" marR="9431" marT="9431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sz="1100">
                        <a:latin typeface="HAK Hyundai Sans Text Office Re"/>
                        <a:ea typeface="HAK Hyundai Sans Text Office Re"/>
                        <a:cs typeface="HAK Hyundai Sans Text Office Re"/>
                      </a:endParaRPr>
                    </a:p>
                  </a:txBody>
                  <a:tcPr marL="9431" marR="9431" marT="9431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sz="1100">
                        <a:latin typeface="HAK Hyundai Sans Text Office Re"/>
                        <a:ea typeface="HAK Hyundai Sans Text Office Re"/>
                        <a:cs typeface="HAK Hyundai Sans Text Office Re"/>
                      </a:endParaRPr>
                    </a:p>
                  </a:txBody>
                  <a:tcPr marL="9431" marR="9431" marT="9431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sz="1100">
                        <a:latin typeface="HAK Hyundai Sans Text Office Re"/>
                        <a:ea typeface="HAK Hyundai Sans Text Office Re"/>
                        <a:cs typeface="HAK Hyundai Sans Text Office Re"/>
                      </a:endParaRPr>
                    </a:p>
                  </a:txBody>
                  <a:tcPr marL="9431" marR="9431" marT="9431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sz="1100">
                        <a:latin typeface="HAK Hyundai Sans Text Office Re"/>
                        <a:ea typeface="HAK Hyundai Sans Text Office Re"/>
                        <a:cs typeface="HAK Hyundai Sans Text Office Re"/>
                      </a:endParaRPr>
                    </a:p>
                  </a:txBody>
                  <a:tcPr marL="9431" marR="9431" marT="9431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8270">
                <a:tc vMerge="1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 Light"/>
                        <a:ea typeface="Calibri Light"/>
                        <a:cs typeface="Calibri Light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DC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sz="1100">
                          <a:latin typeface="HAK Hyundai Sans Text Office Re"/>
                          <a:ea typeface="HAK Hyundai Sans Text Office Re"/>
                          <a:cs typeface="HAK Hyundai Sans Text Office Re"/>
                        </a:rPr>
                        <a:t>Cash </a:t>
                      </a:r>
                      <a:r>
                        <a:rPr sz="1100"/>
                        <a:t>flow</a:t>
                      </a:r>
                      <a:r>
                        <a:rPr sz="1100"/>
                        <a:t>/Общая</a:t>
                      </a:r>
                      <a:r>
                        <a:rPr sz="1100"/>
                        <a:t> прибыль по проекту накопительным итогом</a:t>
                      </a:r>
                      <a:endParaRPr sz="1100">
                        <a:latin typeface="HAK Hyundai Sans Text Office Re"/>
                        <a:ea typeface="HAK Hyundai Sans Text Office Re"/>
                        <a:cs typeface="HAK Hyundai Sans Text Office Re"/>
                      </a:endParaRPr>
                    </a:p>
                  </a:txBody>
                  <a:tcPr marL="629" marR="629" marT="629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sz="1100">
                        <a:latin typeface="HAK Hyundai Sans Text Office Re"/>
                        <a:ea typeface="HAK Hyundai Sans Text Office Re"/>
                        <a:cs typeface="HAK Hyundai Sans Text Office Re"/>
                      </a:endParaRPr>
                    </a:p>
                  </a:txBody>
                  <a:tcPr marL="9431" marR="9431" marT="9431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sz="1100">
                        <a:latin typeface="HAK Hyundai Sans Text Office Re"/>
                        <a:ea typeface="HAK Hyundai Sans Text Office Re"/>
                        <a:cs typeface="HAK Hyundai Sans Text Office Re"/>
                      </a:endParaRPr>
                    </a:p>
                  </a:txBody>
                  <a:tcPr marL="9431" marR="9431" marT="9431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sz="1100">
                        <a:latin typeface="HAK Hyundai Sans Text Office Re"/>
                        <a:ea typeface="HAK Hyundai Sans Text Office Re"/>
                        <a:cs typeface="HAK Hyundai Sans Text Office Re"/>
                      </a:endParaRPr>
                    </a:p>
                  </a:txBody>
                  <a:tcPr marL="9431" marR="9431" marT="9431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sz="1100">
                        <a:latin typeface="HAK Hyundai Sans Text Office Re"/>
                        <a:ea typeface="HAK Hyundai Sans Text Office Re"/>
                        <a:cs typeface="HAK Hyundai Sans Text Office Re"/>
                      </a:endParaRPr>
                    </a:p>
                  </a:txBody>
                  <a:tcPr marL="9431" marR="9431" marT="9431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sz="1100">
                        <a:latin typeface="HAK Hyundai Sans Text Office Re"/>
                        <a:ea typeface="HAK Hyundai Sans Text Office Re"/>
                        <a:cs typeface="HAK Hyundai Sans Text Office Re"/>
                      </a:endParaRPr>
                    </a:p>
                  </a:txBody>
                  <a:tcPr marL="9431" marR="9431" marT="9431" marB="0" anchor="ctr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572176"/>
      </p:ext>
    </p:extLst>
  </p:cSld>
</p:sld>
</file>

<file path=ppt/slides/slide9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d631e59db041d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10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88a72eae8d42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85A05F25-B3FE-D57A-A100-91F5F0CE6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597" y="548680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B</a:t>
            </a:r>
            <a:r>
              <a:rPr sz="2400" b="1" i="1"/>
              <a:t>P</a:t>
            </a:r>
            <a:r>
              <a:rPr sz="2400" b="1" i="1"/>
              <a:t> </a:t>
            </a:r>
            <a:r>
              <a:rPr sz="2400" b="1" i="1"/>
              <a:t>After</a:t>
            </a:r>
            <a:r>
              <a:rPr sz="2400" b="1" i="1"/>
              <a:t> Sales / Бизнес план (послепродажное обслуживание)</a:t>
            </a:r>
            <a:endParaRPr b="1" i="1"/>
          </a:p>
        </p:txBody>
      </p:sp>
      <p:graphicFrame>
        <p:nvGraphicFramePr>
          <p:cNvPr id="12" name="Group 3"/>
          <p:cNvGraphicFramePr/>
          <p:nvPr/>
        </p:nvGraphicFramePr>
        <p:xfrm>
          <a:off xmlns:a="http://schemas.openxmlformats.org/drawingml/2006/main" x="273000" y="1124744"/>
          <a:ext xmlns:a="http://schemas.openxmlformats.org/drawingml/2006/main" cx="9360000" cy="2253903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767368"/>
                <a:gridCol w="1648158"/>
                <a:gridCol w="1648158"/>
                <a:gridCol w="1648158"/>
                <a:gridCol w="1648158"/>
              </a:tblGrid>
              <a:tr h="299847">
                <a:tc gridSpan="5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Spare parts&amp; accessories Sales forecast/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Прогноз продаж запасных частей / аксессуаров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</a:tr>
              <a:tr h="44902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Period /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Период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2025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2026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2027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2028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4902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Total (KZT)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Всего (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тг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*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49022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Spare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parts (KZT)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З/Ч (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тг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*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85681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Accessories (KZT)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Аксессуары (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тг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*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DDA154F-7221-4CC5-F237-04F8733CB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000" y="3451860"/>
            <a:ext cx="6013185" cy="3077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400">
                <a:latin typeface="HAKHyundai Sans Head Office Lig"/>
                <a:ea typeface="HAKHyundai Sans Head Office Lig"/>
                <a:cs typeface="HAKHyundai Sans Head Office Lig"/>
              </a:rPr>
              <a:t>* - </a:t>
            </a:r>
            <a:r>
              <a:rPr sz="1400">
                <a:latin typeface="HAKHyundai Sans Head Office Lig"/>
                <a:ea typeface="HAKHyundai Sans Head Office Lig"/>
                <a:cs typeface="HAKHyundai Sans Head Office Lig"/>
              </a:rPr>
              <a:t>Retail price /</a:t>
            </a:r>
            <a:r>
              <a:rPr sz="1400">
                <a:latin typeface="HAKHyundai Sans Head Office Lig"/>
                <a:ea typeface="HAKHyundai Sans Head Office Lig"/>
                <a:cs typeface="HAKHyundai Sans Head Office Lig"/>
              </a:rPr>
              <a:t> указываются цены реализации конечным клиентам </a:t>
            </a:r>
          </a:p>
        </p:txBody>
      </p:sp>
      <p:graphicFrame>
        <p:nvGraphicFramePr>
          <p:cNvPr id="14" name="Group 39"/>
          <p:cNvGraphicFramePr/>
          <p:nvPr/>
        </p:nvGraphicFramePr>
        <p:xfrm>
          <a:off xmlns:a="http://schemas.openxmlformats.org/drawingml/2006/main" x="255036" y="3820071"/>
          <a:ext xmlns:a="http://schemas.openxmlformats.org/drawingml/2006/main" cx="9360000" cy="2489249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767368"/>
                <a:gridCol w="1648158"/>
                <a:gridCol w="1648158"/>
                <a:gridCol w="1648158"/>
                <a:gridCol w="1648158"/>
              </a:tblGrid>
              <a:tr h="405864">
                <a:tc gridSpan="5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Labor Hour Sales/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Прогноз выработки нормо-часов  в сервисе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</a:tr>
              <a:tr h="405864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Period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Период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5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26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7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202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8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05864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Total Labor Hours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Всего (Н/Ч)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89969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W/S Sales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Слесарный ремонт (Н/Ч)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05864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Bodyshop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Sales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Кузовной ремонт (Н/Ч)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858687"/>
      </p:ext>
    </p:extLst>
  </p:cSld>
</p:sld>
</file>

<file path=ppt/slides/slide10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afc5ecc764492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9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0597468cbf42e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548D19DA-5BFA-AD3E-1AD0-ED7DD5E72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287" y="332656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Бизнес план</a:t>
            </a:r>
            <a:r>
              <a:rPr sz="2400" b="1" i="1"/>
              <a:t> / Business Plan</a:t>
            </a:r>
            <a:endParaRPr sz="2400" b="1" i="1"/>
          </a:p>
        </p:txBody>
      </p:sp>
      <p:graphicFrame>
        <p:nvGraphicFramePr>
          <p:cNvPr id="11" name="Table 6"/>
          <p:cNvGraphicFramePr/>
          <p:nvPr/>
        </p:nvGraphicFramePr>
        <p:xfrm>
          <a:off xmlns:a="http://schemas.openxmlformats.org/drawingml/2006/main" x="299830" y="851570"/>
          <a:ext xmlns:a="http://schemas.openxmlformats.org/drawingml/2006/main" cx="4368486" cy="4052200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489118"/>
                <a:gridCol w="626456"/>
                <a:gridCol w="626456"/>
                <a:gridCol w="626456"/>
              </a:tblGrid>
              <a:tr h="2707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Отдел продаж а/м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5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6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7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Розничные продажи Штуки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Розничные продажи Выручка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Розничные продажи Валовая Прибыль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Корп. продажи Штуки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Корп. продажи Выручка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Корп. продажи Валовая Прибыль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7074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Доходы от продажи страховых/кредитных услуг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Продажа аксессуаров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6096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Прочие доходы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Переменные расходы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Расходы на персонал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Постоянные расходы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687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прибыль от продаж новых а/м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 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 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 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 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707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Отдел продаж автомобилей с пробегом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5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6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7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Штуки</a:t>
                      </a:r>
                    </a:p>
                  </a:txBody>
                  <a:tcPr marL="36000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Выручка</a:t>
                      </a:r>
                    </a:p>
                  </a:txBody>
                  <a:tcPr marL="36000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Валовая Прибыль</a:t>
                      </a:r>
                    </a:p>
                  </a:txBody>
                  <a:tcPr marL="36000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Иные доходы</a:t>
                      </a:r>
                    </a:p>
                  </a:txBody>
                  <a:tcPr marL="36000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Переменные расходы</a:t>
                      </a:r>
                    </a:p>
                  </a:txBody>
                  <a:tcPr marL="36000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Расходы на персонал</a:t>
                      </a:r>
                    </a:p>
                  </a:txBody>
                  <a:tcPr marL="36000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73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Постоянные расходы</a:t>
                      </a:r>
                    </a:p>
                  </a:txBody>
                  <a:tcPr marL="36000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707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прибыль от продаж 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автомобилей с пробегом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8"/>
          <p:cNvGraphicFramePr/>
          <p:nvPr/>
        </p:nvGraphicFramePr>
        <p:xfrm>
          <a:off xmlns:a="http://schemas.openxmlformats.org/drawingml/2006/main" x="297544" y="5005174"/>
          <a:ext xmlns:a="http://schemas.openxmlformats.org/drawingml/2006/main" cx="4368486" cy="1304143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489118"/>
                <a:gridCol w="626456"/>
                <a:gridCol w="626456"/>
                <a:gridCol w="626456"/>
              </a:tblGrid>
              <a:tr h="3145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Итоговые данные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5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6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7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49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прибыль отделов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649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Административные расходы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649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Расходы на собственность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649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Проценты уплаченные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635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649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Прочие расходы</a:t>
                      </a:r>
                    </a:p>
                  </a:txBody>
                  <a:tcPr marL="36000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635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6493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чистая прибыль периода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7"/>
          <p:cNvGraphicFramePr/>
          <p:nvPr/>
        </p:nvGraphicFramePr>
        <p:xfrm>
          <a:off xmlns:a="http://schemas.openxmlformats.org/drawingml/2006/main" x="4787186" y="859573"/>
          <a:ext xmlns:a="http://schemas.openxmlformats.org/drawingml/2006/main" cx="4680521" cy="5108241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666912"/>
                <a:gridCol w="671203"/>
                <a:gridCol w="671203"/>
                <a:gridCol w="671203"/>
              </a:tblGrid>
              <a:tr h="33670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Механический цех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5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6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7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Часы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Выручка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Валовая Прибыль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Другие доходы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Расходы на персонал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Постоянные расходы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прибыль механического цеха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 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 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 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 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33670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Кузовной цех (при наличии)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23</a:t>
                      </a:r>
                      <a:endParaRPr sz="900" b="1" i="0" u="none">
                        <a:solidFill>
                          <a:srgbClr val="000000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24</a:t>
                      </a:r>
                      <a:endParaRPr sz="900" b="1" i="0" u="none">
                        <a:solidFill>
                          <a:srgbClr val="000000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25</a:t>
                      </a:r>
                      <a:endParaRPr sz="900" b="1" i="0" u="none">
                        <a:solidFill>
                          <a:srgbClr val="000000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Часы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Выручка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Валовая Прибыль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Другие доходы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Расходы на персонал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Постоянные расходы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прибыль кузовного цеха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 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 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 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 </a:t>
                      </a:r>
                    </a:p>
                  </a:txBody>
                  <a:tcPr marL="3822" marR="3822" marT="3528" marB="0"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33670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з/ч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23</a:t>
                      </a:r>
                      <a:endParaRPr sz="900" b="1" i="0" u="none">
                        <a:solidFill>
                          <a:srgbClr val="000000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24</a:t>
                      </a:r>
                      <a:endParaRPr sz="900" b="1" i="0" u="none">
                        <a:solidFill>
                          <a:srgbClr val="000000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20</a:t>
                      </a: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25</a:t>
                      </a:r>
                      <a:endParaRPr sz="900" b="1" i="0" u="none">
                        <a:solidFill>
                          <a:srgbClr val="000000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з/ч выручка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з/ч прибыль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аксессуаров выручка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Продажи аксессуаров прибыль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Другие доходы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Расходы на персонал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900" b="0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Постоянные расходы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7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Итого прибыль от продажи з/ч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00" b="1" i="0" u="none">
                          <a:solidFill>
                            <a:srgbClr val="000000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0</a:t>
                      </a:r>
                    </a:p>
                  </a:txBody>
                  <a:tcPr marL="3822" marR="3822" marT="3528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9096753"/>
      </p:ext>
    </p:extLst>
  </p:cSld>
</p:sld>
</file>

<file path=ppt/slides/slide11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8d20550bb4425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7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a3a88ba53148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0AB6D11D-EBFF-A3F3-631E-5152B76DE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80" y="452924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Application </a:t>
            </a:r>
            <a:r>
              <a:rPr sz="2400" b="1" i="1"/>
              <a:t>details</a:t>
            </a:r>
            <a:r>
              <a:rPr sz="2400" b="1" i="1"/>
              <a:t> / </a:t>
            </a:r>
            <a:r>
              <a:rPr sz="2400" b="1" i="1"/>
              <a:t>Информация о предложении</a:t>
            </a:r>
            <a:endParaRPr b="1" i="1"/>
          </a:p>
        </p:txBody>
      </p:sp>
      <p:graphicFrame>
        <p:nvGraphicFramePr>
          <p:cNvPr id="9" name="Group 3"/>
          <p:cNvGraphicFramePr/>
          <p:nvPr/>
        </p:nvGraphicFramePr>
        <p:xfrm>
          <a:off xmlns:a="http://schemas.openxmlformats.org/drawingml/2006/main" x="216883" y="951314"/>
          <a:ext xmlns:a="http://schemas.openxmlformats.org/drawingml/2006/main" cx="9360000" cy="5448216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1039789"/>
                <a:gridCol w="3280028"/>
                <a:gridCol w="5040183"/>
              </a:tblGrid>
              <a:tr h="610205"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Investment type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Формат инвестиций </a:t>
                      </a:r>
                      <a:r>
                        <a:rPr sz="1200" b="0" i="1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(нужное подчеркнуть)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pPr marL="160338" marR="0" lvl="0" indent="-160338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AutoNum type="arabicParenR"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Greenfield/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Новое строительство</a:t>
                      </a:r>
                    </a:p>
                    <a:p>
                      <a:pPr marL="160338" marR="0" lvl="0" indent="-160338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2)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Reconstruction/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Реконструкция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160338" marR="0" lvl="0" indent="-160338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3)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Rebranding/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Ребрендинг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35861"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Facility type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Тип дилерского центра </a:t>
                      </a:r>
                      <a:r>
                        <a:rPr sz="1200" b="0" i="1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(нужное подчеркнуть)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Mono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Моно-бренд/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Multi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Мульти-бренд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35861">
                <a:tc rowSpan="6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Facility details</a:t>
                      </a: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1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Данные по помещению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Address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Адрес центра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830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Property status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Статус собственности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958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Land plot size/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Размер земельного участка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Га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47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Showroom size/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Шоу-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рум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Размер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: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Длина Х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Ширина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㎡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  m x   m)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0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W/S Size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Слесарный цех</a:t>
                      </a:r>
                      <a:br/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Размер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: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Длина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Х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Ширина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㎡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  m x   m)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19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Warehouse size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Склад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Размер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: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Длина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Х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Ширина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㎡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  m x   m)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0205"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Communications availability (electricity, water, heating)/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Наличие коммуникаций (электричество, вода, отопление)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83990"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Terms of launching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Срок готовности к запуску центра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ММ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 ГГГГГ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7005828"/>
      </p:ext>
    </p:extLst>
  </p:cSld>
</p:sld>
</file>

<file path=ppt/slides/slide12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987d5fd8e349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11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be3a3c4bdf42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pic>
        <p:nvPicPr>
          <p:cNvPr id="12" name="Рисунок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cae9b82cdd494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9271" y="1138845"/>
            <a:ext cx="9087458" cy="5087501"/>
          </a:xfrm>
          <a:prstGeom xmlns:a="http://schemas.openxmlformats.org/drawingml/2006/main" prst="rect">
            <a:avLst/>
          </a:prstGeom>
          <a:effectLst xmlns:a="http://schemas.openxmlformats.org/drawingml/2006/main">
            <a:innerShdw blurRad="114300">
              <a:prstClr val="black"/>
            </a:innerShdw>
          </a:effectLst>
        </p:spPr>
      </p:pic>
      <p:sp>
        <p:nvSpPr>
          <p:cNvPr id="3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A40F4C16-59D9-B3F8-C4A1-09B236D56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77" y="481689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City </a:t>
            </a:r>
            <a:r>
              <a:rPr sz="2400" b="1" i="1"/>
              <a:t>Map</a:t>
            </a:r>
            <a:r>
              <a:rPr sz="2400" b="1" i="1"/>
              <a:t>/Карта города </a:t>
            </a:r>
            <a:r>
              <a:rPr sz="2000" b="1" i="1"/>
              <a:t>(нанесите расположение других брендов)</a:t>
            </a:r>
            <a:endParaRPr b="1" i="1"/>
          </a:p>
        </p:txBody>
      </p:sp>
      <p:sp>
        <p:nvSpPr>
          <p:cNvPr id="4" name="Выноска 2 30">
            <a:extLst xmlns:a="http://schemas.openxmlformats.org/drawingml/2006/main">
              <a:ext uri="{FF2B5EF4-FFF2-40B4-BE49-F238E27FC236}">
                <a16:creationId xmlns:a16="http://schemas.microsoft.com/office/drawing/2014/main" id="{147D45C1-D58A-5ADF-FCE5-9F9078641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7582" y="6263811"/>
            <a:ext cx="2246298" cy="561656"/>
          </a:xfrm>
          <a:prstGeom xmlns:a="http://schemas.openxmlformats.org/drawingml/2006/main" prst="borderCallout2">
            <a:avLst>
              <a:gd name="adj1" fmla="val -3315"/>
              <a:gd name="adj2" fmla="val 51533"/>
              <a:gd name="adj3" fmla="val -92696"/>
              <a:gd name="adj4" fmla="val 44167"/>
              <a:gd name="adj5" fmla="val -341048"/>
              <a:gd name="adj6" fmla="val 26428"/>
            </a:avLst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>
            <a:solidFill>
              <a:srgbClr val="002C5F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4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rPr>
              <a:t>Предложение</a:t>
            </a:r>
            <a:endParaRPr sz="2800">
              <a:solidFill>
                <a:schemeClr val="tx1"/>
              </a:solidFill>
              <a:latin typeface="HAKHyundai Sans Head Office Lig"/>
              <a:ea typeface="HAKHyundai Sans Head Office Lig"/>
              <a:cs typeface="HAKHyundai Sans Head Office Lig"/>
            </a:endParaRPr>
          </a:p>
        </p:txBody>
      </p:sp>
      <p:sp>
        <p:nvSpPr>
          <p:cNvPr id="5" name="직사각형 3">
            <a:extLst xmlns:a="http://schemas.openxmlformats.org/drawingml/2006/main">
              <a:ext uri="{FF2B5EF4-FFF2-40B4-BE49-F238E27FC236}">
                <a16:creationId xmlns:a16="http://schemas.microsoft.com/office/drawing/2014/main" id="{5720CBB2-E141-E910-47EB-837654C9B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0057490">
            <a:off x="3374184" y="3819779"/>
            <a:ext cx="2524106" cy="65023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>
            <a:solidFill>
              <a:srgbClr val="002C5F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4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rPr>
              <a:t>Указать расположение других брендов </a:t>
            </a:r>
            <a:r>
              <a:rPr sz="1400">
                <a:latin typeface="HAKHyundai Sans Head Office Lig"/>
                <a:ea typeface="HAKHyundai Sans Head Office Lig"/>
                <a:cs typeface="HAKHyundai Sans Head Office Lig"/>
              </a:rPr>
              <a:t>на карте</a:t>
            </a:r>
          </a:p>
        </p:txBody>
      </p:sp>
      <p:pic>
        <p:nvPicPr>
          <p:cNvPr id="16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496d3d18f9411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18969" y="3889414"/>
            <a:ext cx="513098" cy="51096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09242"/>
      </p:ext>
    </p:extLst>
  </p:cSld>
</p:sld>
</file>

<file path=ppt/slides/slide13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1d8761bf1a4b8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31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25e0b67a9f4d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pic>
        <p:nvPicPr>
          <p:cNvPr id="32" name="Рисунок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8e0f92a80b454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6039" y="892327"/>
            <a:ext cx="8945403" cy="5416995"/>
          </a:xfrm>
          <a:prstGeom xmlns:a="http://schemas.openxmlformats.org/drawingml/2006/main" prst="rect">
            <a:avLst/>
          </a:prstGeom>
          <a:effectLst xmlns:a="http://schemas.openxmlformats.org/drawingml/2006/main">
            <a:innerShdw blurRad="114300">
              <a:prstClr val="black"/>
            </a:innerShdw>
          </a:effectLst>
        </p:spPr>
      </p:pic>
      <p:sp>
        <p:nvSpPr>
          <p:cNvPr id="3" name="Полилиния 13">
            <a:extLst xmlns:a="http://schemas.openxmlformats.org/drawingml/2006/main">
              <a:ext uri="{FF2B5EF4-FFF2-40B4-BE49-F238E27FC236}">
                <a16:creationId xmlns:a16="http://schemas.microsoft.com/office/drawing/2014/main" id="{6283CF52-A3A8-51E6-71AD-A9E185981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7350" y="3953627"/>
            <a:ext cx="391300" cy="395159"/>
          </a:xfrm>
          <a:custGeom xmlns:a="http://schemas.openxmlformats.org/drawingml/2006/main">
            <a:gdLst>
              <a:gd name="connsiteX0" fmla="*/ 0 w 371475"/>
              <a:gd name="connsiteY0" fmla="*/ 171450 h 406400"/>
              <a:gd name="connsiteX1" fmla="*/ 123825 w 371475"/>
              <a:gd name="connsiteY1" fmla="*/ 0 h 406400"/>
              <a:gd name="connsiteX2" fmla="*/ 371475 w 371475"/>
              <a:gd name="connsiteY2" fmla="*/ 174625 h 406400"/>
              <a:gd name="connsiteX3" fmla="*/ 225425 w 371475"/>
              <a:gd name="connsiteY3" fmla="*/ 406400 h 406400"/>
              <a:gd name="connsiteX4" fmla="*/ 88900 w 371475"/>
              <a:gd name="connsiteY4" fmla="*/ 307975 h 406400"/>
              <a:gd name="connsiteX5" fmla="*/ 120650 w 371475"/>
              <a:gd name="connsiteY5" fmla="*/ 260350 h 406400"/>
              <a:gd name="connsiteX6" fmla="*/ 0 w 371475"/>
              <a:gd name="connsiteY6" fmla="*/ 171450 h 406400"/>
            </a:gdLst>
            <a:rect l="l" t="t" r="r" b="b"/>
            <a:pathLst>
              <a:path w="371475" h="406400">
                <a:moveTo>
                  <a:pt x="0" y="171450"/>
                </a:moveTo>
                <a:lnTo>
                  <a:pt x="123825" y="0"/>
                </a:lnTo>
                <a:lnTo>
                  <a:pt x="371475" y="174625"/>
                </a:lnTo>
                <a:lnTo>
                  <a:pt x="225425" y="406400"/>
                </a:lnTo>
                <a:lnTo>
                  <a:pt x="88900" y="307975"/>
                </a:lnTo>
                <a:lnTo>
                  <a:pt x="120650" y="260350"/>
                </a:lnTo>
                <a:lnTo>
                  <a:pt x="0" y="171450"/>
                </a:lnTo>
                <a:close/>
              </a:path>
            </a:pathLst>
          </a:custGeom>
          <a:pattFill xmlns:a="http://schemas.openxmlformats.org/drawingml/2006/main" prst="solidDmnd">
            <a:fgClr>
              <a:schemeClr val="tx2"/>
            </a:fgClr>
            <a:bgClr>
              <a:schemeClr val="bg1"/>
            </a:bgClr>
          </a:pattFill>
          <a:ln xmlns:a="http://schemas.openxmlformats.org/drawingml/2006/main" w="12700">
            <a:solidFill>
              <a:schemeClr val="tx2"/>
            </a:solidFill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>
              <a:latin typeface="HAKHyundai Sans Head Office Lig"/>
              <a:ea typeface="HAKHyundai Sans Head Office Lig"/>
              <a:cs typeface="HAKHyundai Sans Head Office Lig"/>
            </a:endParaRPr>
          </a:p>
        </p:txBody>
      </p:sp>
      <p:sp>
        <p:nvSpPr>
          <p:cNvPr id="4" name="Выноска 2 16">
            <a:extLst xmlns:a="http://schemas.openxmlformats.org/drawingml/2006/main">
              <a:ext uri="{FF2B5EF4-FFF2-40B4-BE49-F238E27FC236}">
                <a16:creationId xmlns:a16="http://schemas.microsoft.com/office/drawing/2014/main" id="{1FC416D5-D8F6-697E-B2E1-39A38048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6616" y="6445814"/>
            <a:ext cx="1404156" cy="303075"/>
          </a:xfrm>
          <a:prstGeom xmlns:a="http://schemas.openxmlformats.org/drawingml/2006/main" prst="borderCallout2">
            <a:avLst>
              <a:gd name="adj1" fmla="val 37906"/>
              <a:gd name="adj2" fmla="val 101583"/>
              <a:gd name="adj3" fmla="val 18750"/>
              <a:gd name="adj4" fmla="val 113985"/>
              <a:gd name="adj5" fmla="val -726094"/>
              <a:gd name="adj6" fmla="val 239695"/>
            </a:avLst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>
            <a:solidFill>
              <a:srgbClr val="002C5F"/>
            </a:solidFill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4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rPr>
              <a:t>Предложение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3151E9B-5444-B382-4C7E-10E369B85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68" y="848149"/>
            <a:ext cx="4087137" cy="95410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 w="38100">
            <a:solidFill>
              <a:srgbClr val="FF0000"/>
            </a:solidFill>
          </a:ln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just">
              <a:buNone/>
            </a:pPr>
            <a:r>
              <a:rPr sz="1400">
                <a:latin typeface="HAKHyundai Sans Head Office Lig"/>
                <a:ea typeface="HAKHyundai Sans Head Office Lig"/>
                <a:cs typeface="HAKHyundai Sans Head Office Lig"/>
              </a:rPr>
              <a:t>Указать важные на Ваш взгляд объекты: направление основного трафика, ближайшие автомобильные ДЦ, Крупные торговые центры и т.д. и т.п.</a:t>
            </a:r>
          </a:p>
        </p:txBody>
      </p:sp>
      <p:sp>
        <p:nvSpPr>
          <p:cNvPr id="6" name="Прямая соединительная линия 5">
            <a:extLst xmlns:a="http://schemas.openxmlformats.org/drawingml/2006/main">
              <a:ext uri="{FF2B5EF4-FFF2-40B4-BE49-F238E27FC236}">
                <a16:creationId xmlns:a16="http://schemas.microsoft.com/office/drawing/2014/main" id="{9F032F9C-DBB2-44D6-AF0F-028BB0FA6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 flipV="1">
            <a:off x="399068" y="4653136"/>
            <a:ext cx="2843576" cy="814934"/>
          </a:xfrm>
          <a:prstGeom xmlns:a="http://schemas.openxmlformats.org/drawingml/2006/main" prst="line">
            <a:avLst/>
          </a:prstGeom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D5217EB4-1961-1405-C8CE-5B797D9E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472" y="4348786"/>
            <a:ext cx="673032" cy="3693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t>парк</a:t>
            </a:r>
          </a:p>
        </p:txBody>
      </p:sp>
      <p:sp>
        <p:nvSpPr>
          <p:cNvPr id="12" name="Прямая соединительная линия 11">
            <a:extLst xmlns:a="http://schemas.openxmlformats.org/drawingml/2006/main">
              <a:ext uri="{FF2B5EF4-FFF2-40B4-BE49-F238E27FC236}">
                <a16:creationId xmlns:a16="http://schemas.microsoft.com/office/drawing/2014/main" id="{4ED9C7C1-70A6-4E5E-85B4-36A5A4F9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9068" y="2996952"/>
            <a:ext cx="3581824" cy="178605"/>
          </a:xfrm>
          <a:prstGeom xmlns:a="http://schemas.openxmlformats.org/drawingml/2006/main" prst="line">
            <a:avLst/>
          </a:prstGeom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B25086F5-F4DD-72F2-579F-2C2E5282E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50" y="2855905"/>
            <a:ext cx="673032" cy="3693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t>ТРЦ</a:t>
            </a:r>
          </a:p>
        </p:txBody>
      </p:sp>
      <p:sp>
        <p:nvSpPr>
          <p:cNvPr id="14" name="직사각형 3">
            <a:extLst xmlns:a="http://schemas.openxmlformats.org/drawingml/2006/main">
              <a:ext uri="{FF2B5EF4-FFF2-40B4-BE49-F238E27FC236}">
                <a16:creationId xmlns:a16="http://schemas.microsoft.com/office/drawing/2014/main" id="{7E93FF6F-6723-3857-E574-E728581D9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0057490">
            <a:off x="4033003" y="2788105"/>
            <a:ext cx="2524106" cy="65023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>
            <a:solidFill>
              <a:srgbClr val="002C5F"/>
            </a:solidFill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rPr>
              <a:t>Пример</a:t>
            </a:r>
          </a:p>
        </p:txBody>
      </p:sp>
      <p:sp>
        <p:nvSpPr>
          <p:cNvPr id="26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2809A59B-2803-A26D-E270-9BC17BE4B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94" y="412513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City </a:t>
            </a:r>
            <a:r>
              <a:rPr sz="2400" b="1" i="1"/>
              <a:t>Map</a:t>
            </a:r>
            <a:r>
              <a:rPr sz="2400" b="1" i="1"/>
              <a:t>/Карта города </a:t>
            </a:r>
            <a:r>
              <a:rPr sz="2000" b="1" i="1"/>
              <a:t>(нанесите расположение других брендов)</a:t>
            </a:r>
            <a:endParaRPr b="1" i="1"/>
          </a:p>
        </p:txBody>
      </p:sp>
    </p:spTree>
    <p:extLst>
      <p:ext uri="{BB962C8B-B14F-4D97-AF65-F5344CB8AC3E}">
        <p14:creationId xmlns:p14="http://schemas.microsoft.com/office/powerpoint/2010/main" val="4019615075"/>
      </p:ext>
    </p:extLst>
  </p:cSld>
</p:sld>
</file>

<file path=ppt/slides/slide14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7d82015afc40b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19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a2b7fa3bb8442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pic>
        <p:nvPicPr>
          <p:cNvPr id="20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ba2b8b855e445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20552" y="1042987"/>
            <a:ext cx="7800975" cy="4772025"/>
          </a:xfrm>
          <a:prstGeom xmlns:a="http://schemas.openxmlformats.org/drawingml/2006/main" prst="rect">
            <a:avLst/>
          </a:prstGeom>
          <a:ln xmlns:a="http://schemas.openxmlformats.org/drawingml/2006/main" w="9525">
            <a:noFill/>
            <a:miter/>
          </a:ln>
          <a:effectLst xmlns:a="http://schemas.openxmlformats.org/drawingml/2006/main">
            <a:innerShdw blurRad="114300">
              <a:prstClr val="black"/>
            </a:innerShdw>
          </a:effectLst>
        </p:spPr>
      </p:pic>
      <p:sp>
        <p:nvSpPr>
          <p:cNvPr id="3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3ECD6BCC-16FD-8453-ECD7-7C35109F3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617" y="466923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General </a:t>
            </a:r>
            <a:r>
              <a:rPr sz="2400" b="1" i="1"/>
              <a:t>Layout</a:t>
            </a:r>
            <a:r>
              <a:rPr sz="2400" b="1" i="1"/>
              <a:t> </a:t>
            </a:r>
            <a:r>
              <a:rPr sz="2400" b="1" i="1"/>
              <a:t>/</a:t>
            </a:r>
            <a:r>
              <a:rPr sz="2400" b="1" i="1"/>
              <a:t> </a:t>
            </a:r>
            <a:r>
              <a:rPr sz="2400" b="1" i="1"/>
              <a:t>Схема генерального плана</a:t>
            </a:r>
            <a:endParaRPr b="1" i="1"/>
          </a:p>
        </p:txBody>
      </p:sp>
      <p:sp>
        <p:nvSpPr>
          <p:cNvPr id="4" name="직사각형 3">
            <a:extLst xmlns:a="http://schemas.openxmlformats.org/drawingml/2006/main">
              <a:ext uri="{FF2B5EF4-FFF2-40B4-BE49-F238E27FC236}">
                <a16:creationId xmlns:a16="http://schemas.microsoft.com/office/drawing/2014/main" id="{59726FD3-A3DC-EC13-75BD-E163854C5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0057490">
            <a:off x="3608505" y="1818006"/>
            <a:ext cx="2524106" cy="65023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>
            <a:solidFill>
              <a:srgbClr val="002C5F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rPr>
              <a:t>Пример</a:t>
            </a:r>
          </a:p>
        </p:txBody>
      </p:sp>
      <p:sp>
        <p:nvSpPr>
          <p:cNvPr id="5" name="Text Box 4">
            <a:extLst xmlns:a="http://schemas.openxmlformats.org/drawingml/2006/main">
              <a:ext uri="{FF2B5EF4-FFF2-40B4-BE49-F238E27FC236}">
                <a16:creationId xmlns:a16="http://schemas.microsoft.com/office/drawing/2014/main" id="{21554C1F-C572-9FD2-BAD5-EE6FFF4CA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4340" y="5867401"/>
            <a:ext cx="1248569" cy="30777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22225">
            <a:solidFill>
              <a:srgbClr val="00428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spcBef>
                <a:spcPct val="50000"/>
              </a:spcBef>
              <a:buNone/>
            </a:pPr>
            <a:r>
              <a:rPr sz="1400">
                <a:latin typeface="HAKHyundai Sans Head Office Lig"/>
                <a:ea typeface="HAKHyundai Sans Head Office Lig"/>
                <a:cs typeface="HAKHyundai Sans Head Office Lig"/>
              </a:rPr>
              <a:t>HAVAL</a:t>
            </a:r>
            <a:endParaRPr sz="1400">
              <a:latin typeface="HAKHyundai Sans Head Office Lig"/>
              <a:ea typeface="HAKHyundai Sans Head Office Lig"/>
              <a:cs typeface="HAKHyundai Sans Head Office Lig"/>
            </a:endParaRPr>
          </a:p>
        </p:txBody>
      </p:sp>
      <p:sp>
        <p:nvSpPr>
          <p:cNvPr id="6" name="Line 5">
            <a:extLst xmlns:a="http://schemas.openxmlformats.org/drawingml/2006/main">
              <a:ext uri="{FF2B5EF4-FFF2-40B4-BE49-F238E27FC236}">
                <a16:creationId xmlns:a16="http://schemas.microsoft.com/office/drawing/2014/main" id="{87ACDA05-6DE2-C7E8-6AF2-6534DD75B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93405" y="4714876"/>
            <a:ext cx="0" cy="1152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04281"/>
            </a:solidFill>
            <a:prstDash val="dash"/>
            <a:tailEnd type="triangle" w="med" len="me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>
              <a:latin typeface="HAKHyundai Sans Head Office Lig"/>
              <a:ea typeface="HAKHyundai Sans Head Office Lig"/>
              <a:cs typeface="HAKHyundai Sans Head Office Lig"/>
            </a:endParaRPr>
          </a:p>
        </p:txBody>
      </p:sp>
      <p:sp>
        <p:nvSpPr>
          <p:cNvPr id="7" name="Text Box 6">
            <a:extLst xmlns:a="http://schemas.openxmlformats.org/drawingml/2006/main">
              <a:ext uri="{FF2B5EF4-FFF2-40B4-BE49-F238E27FC236}">
                <a16:creationId xmlns:a16="http://schemas.microsoft.com/office/drawing/2014/main" id="{B6BC0A8C-E850-70F4-B93C-4A0CF2BB2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7690" y="5867401"/>
            <a:ext cx="1793742" cy="30777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22225">
            <a:solidFill>
              <a:srgbClr val="00428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>
            <a:spAutoFit/>
          </a:bodyPr>
          <a:lstStyle xmlns:a="http://schemas.openxmlformats.org/drawingml/2006/main"/>
          <a:p xmlns:a="http://schemas.openxmlformats.org/drawingml/2006/main">
            <a:pPr algn="ctr">
              <a:spcBef>
                <a:spcPct val="50000"/>
              </a:spcBef>
              <a:buNone/>
            </a:pPr>
            <a:r>
              <a:rPr sz="1400">
                <a:latin typeface="HAKHyundai Sans Head Office Lig"/>
                <a:ea typeface="HAKHyundai Sans Head Office Lig"/>
                <a:cs typeface="HAKHyundai Sans Head Office Lig"/>
              </a:rPr>
              <a:t>Предложение</a:t>
            </a:r>
          </a:p>
        </p:txBody>
      </p:sp>
      <p:sp>
        <p:nvSpPr>
          <p:cNvPr id="9" name="Line 7">
            <a:extLst xmlns:a="http://schemas.openxmlformats.org/drawingml/2006/main">
              <a:ext uri="{FF2B5EF4-FFF2-40B4-BE49-F238E27FC236}">
                <a16:creationId xmlns:a16="http://schemas.microsoft.com/office/drawing/2014/main" id="{9D395977-A14F-95EE-B8ED-93AC65791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53256" y="4714876"/>
            <a:ext cx="0" cy="1152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04281"/>
            </a:solidFill>
            <a:prstDash val="dash"/>
            <a:tailEnd type="triangle" w="med" len="me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>
              <a:latin typeface="HAKHyundai Sans Head Office Lig"/>
              <a:ea typeface="HAKHyundai Sans Head Office Lig"/>
              <a:cs typeface="HAKHyundai Sans Head Office Lig"/>
            </a:endParaRPr>
          </a:p>
        </p:txBody>
      </p:sp>
      <p:sp>
        <p:nvSpPr>
          <p:cNvPr id="10" name="Text Box 8">
            <a:extLst xmlns:a="http://schemas.openxmlformats.org/drawingml/2006/main">
              <a:ext uri="{FF2B5EF4-FFF2-40B4-BE49-F238E27FC236}">
                <a16:creationId xmlns:a16="http://schemas.microsoft.com/office/drawing/2014/main" id="{D4C3564F-8382-BB42-13C0-411493025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7933" y="5867401"/>
            <a:ext cx="1561571" cy="30777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22225">
            <a:solidFill>
              <a:srgbClr val="00428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>
            <a:spAutoFit/>
          </a:bodyPr>
          <a:lstStyle xmlns:a="http://schemas.openxmlformats.org/drawingml/2006/main"/>
          <a:p xmlns:a="http://schemas.openxmlformats.org/drawingml/2006/main">
            <a:pPr algn="ctr">
              <a:spcBef>
                <a:spcPct val="50000"/>
              </a:spcBef>
              <a:buNone/>
            </a:pPr>
            <a:r>
              <a:rPr sz="1400">
                <a:latin typeface="HAKHyundai Sans Head Office Lig"/>
                <a:ea typeface="HAKHyundai Sans Head Office Lig"/>
                <a:cs typeface="HAKHyundai Sans Head Office Lig"/>
              </a:rPr>
              <a:t>С</a:t>
            </a:r>
            <a:r>
              <a:rPr sz="1400">
                <a:latin typeface="HAKHyundai Sans Head Office Lig"/>
                <a:ea typeface="HAKHyundai Sans Head Office Lig"/>
                <a:cs typeface="HAKHyundai Sans Head Office Lig"/>
              </a:rPr>
              <a:t>hery</a:t>
            </a:r>
            <a:endParaRPr sz="1400">
              <a:latin typeface="HAKHyundai Sans Head Office Lig"/>
              <a:ea typeface="HAKHyundai Sans Head Office Lig"/>
              <a:cs typeface="HAKHyundai Sans Head Office Lig"/>
            </a:endParaRPr>
          </a:p>
        </p:txBody>
      </p:sp>
      <p:sp>
        <p:nvSpPr>
          <p:cNvPr id="12" name="Line 9">
            <a:extLst xmlns:a="http://schemas.openxmlformats.org/drawingml/2006/main">
              <a:ext uri="{FF2B5EF4-FFF2-40B4-BE49-F238E27FC236}">
                <a16:creationId xmlns:a16="http://schemas.microsoft.com/office/drawing/2014/main" id="{8D386124-CB39-CEE5-5786-F8A9F5FFE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35717" y="4714876"/>
            <a:ext cx="0" cy="1152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04281"/>
            </a:solidFill>
            <a:prstDash val="dash"/>
            <a:tailEnd type="triangle" w="med" len="me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>
              <a:latin typeface="HAKHyundai Sans Head Office Lig"/>
              <a:ea typeface="HAKHyundai Sans Head Office Lig"/>
              <a:cs typeface="HAKHyundai Sans Head Office Lig"/>
            </a:endParaRPr>
          </a:p>
        </p:txBody>
      </p:sp>
      <p:sp>
        <p:nvSpPr>
          <p:cNvPr id="13" name="Text Box 10">
            <a:extLst xmlns:a="http://schemas.openxmlformats.org/drawingml/2006/main">
              <a:ext uri="{FF2B5EF4-FFF2-40B4-BE49-F238E27FC236}">
                <a16:creationId xmlns:a16="http://schemas.microsoft.com/office/drawing/2014/main" id="{04D12C2F-D01B-2A58-9981-E2774E9C8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9956" y="5867401"/>
            <a:ext cx="1093788" cy="30777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22225">
            <a:solidFill>
              <a:srgbClr val="00428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>
            <a:spAutoFit/>
          </a:bodyPr>
          <a:lstStyle xmlns:a="http://schemas.openxmlformats.org/drawingml/2006/main"/>
          <a:p xmlns:a="http://schemas.openxmlformats.org/drawingml/2006/main">
            <a:pPr algn="ctr">
              <a:spcBef>
                <a:spcPct val="50000"/>
              </a:spcBef>
              <a:buNone/>
            </a:pPr>
            <a:r>
              <a:rPr sz="1400">
                <a:latin typeface="HAKHyundai Sans Head Office Lig"/>
                <a:ea typeface="HAKHyundai Sans Head Office Lig"/>
                <a:cs typeface="HAKHyundai Sans Head Office Lig"/>
              </a:rPr>
              <a:t>Changan</a:t>
            </a:r>
            <a:endParaRPr sz="1400">
              <a:latin typeface="HAKHyundai Sans Head Office Lig"/>
              <a:ea typeface="HAKHyundai Sans Head Office Lig"/>
              <a:cs typeface="HAKHyundai Sans Head Office Lig"/>
            </a:endParaRPr>
          </a:p>
        </p:txBody>
      </p:sp>
      <p:sp>
        <p:nvSpPr>
          <p:cNvPr id="14" name="Line 11">
            <a:extLst xmlns:a="http://schemas.openxmlformats.org/drawingml/2006/main">
              <a:ext uri="{FF2B5EF4-FFF2-40B4-BE49-F238E27FC236}">
                <a16:creationId xmlns:a16="http://schemas.microsoft.com/office/drawing/2014/main" id="{299D3A17-0380-E662-AA9D-B13CD247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18177" y="4714876"/>
            <a:ext cx="0" cy="1152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04281"/>
            </a:solidFill>
            <a:prstDash val="dash"/>
            <a:tailEnd type="triangle" w="med" len="me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>
              <a:latin typeface="HAKHyundai Sans Head Office Lig"/>
              <a:ea typeface="HAKHyundai Sans Head Office Lig"/>
              <a:cs typeface="HAKHyundai Sans Head Office Lig"/>
            </a:endParaRPr>
          </a:p>
        </p:txBody>
      </p:sp>
    </p:spTree>
    <p:extLst>
      <p:ext uri="{BB962C8B-B14F-4D97-AF65-F5344CB8AC3E}">
        <p14:creationId xmlns:p14="http://schemas.microsoft.com/office/powerpoint/2010/main" val="35006141"/>
      </p:ext>
    </p:extLst>
  </p:cSld>
</p:sld>
</file>

<file path=ppt/slides/slide15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b43da0193c4cd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10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ada00ed4a14c0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pic>
        <p:nvPicPr>
          <p:cNvPr id="11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6a02c86267425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758148" y="1052736"/>
            <a:ext cx="5819775" cy="5400675"/>
          </a:xfrm>
          <a:prstGeom xmlns:a="http://schemas.openxmlformats.org/drawingml/2006/main" prst="rect">
            <a:avLst/>
          </a:prstGeom>
          <a:ln xmlns:a="http://schemas.openxmlformats.org/drawingml/2006/main" w="9525">
            <a:noFill/>
            <a:miter/>
          </a:ln>
          <a:effectLst xmlns:a="http://schemas.openxmlformats.org/drawingml/2006/main">
            <a:innerShdw blurRad="114300">
              <a:prstClr val="black"/>
            </a:innerShdw>
          </a:effectLst>
        </p:spPr>
      </p:pic>
      <p:sp>
        <p:nvSpPr>
          <p:cNvPr id="3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4FCBA912-4DDE-CCDF-41EB-EFDF484B6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80" y="548680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Layout / </a:t>
            </a:r>
            <a:r>
              <a:rPr sz="2400" b="1" i="1"/>
              <a:t>Планировка</a:t>
            </a:r>
            <a:endParaRPr b="1" i="1"/>
          </a:p>
        </p:txBody>
      </p:sp>
      <p:sp>
        <p:nvSpPr>
          <p:cNvPr id="4" name="직사각형 3">
            <a:extLst xmlns:a="http://schemas.openxmlformats.org/drawingml/2006/main">
              <a:ext uri="{FF2B5EF4-FFF2-40B4-BE49-F238E27FC236}">
                <a16:creationId xmlns:a16="http://schemas.microsoft.com/office/drawing/2014/main" id="{3498104B-18DC-84D4-CF98-1C42CABD6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0057490">
            <a:off x="5993629" y="2936175"/>
            <a:ext cx="2524106" cy="65023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>
            <a:solidFill>
              <a:srgbClr val="002C5F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rPr>
              <a:t>Пример</a:t>
            </a:r>
          </a:p>
        </p:txBody>
      </p:sp>
      <p:graphicFrame>
        <p:nvGraphicFramePr>
          <p:cNvPr id="14" name="Group 3"/>
          <p:cNvGraphicFramePr/>
          <p:nvPr/>
        </p:nvGraphicFramePr>
        <p:xfrm>
          <a:off xmlns:a="http://schemas.openxmlformats.org/drawingml/2006/main" x="216884" y="1181788"/>
          <a:ext xmlns:a="http://schemas.openxmlformats.org/drawingml/2006/main" cx="3354372" cy="2761488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1326147"/>
                <a:gridCol w="2028225"/>
              </a:tblGrid>
              <a:tr h="77918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Showroom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Шоу-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рум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Size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Размер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: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Длина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*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Ширина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м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(m x m)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7918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W/S size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Слесарный цех</a:t>
                      </a:r>
                      <a:br/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Размер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: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Длина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*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Ширина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м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m x m)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6062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Bodyshop</a:t>
                      </a:r>
                      <a:r>
                        <a:rPr sz="12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size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Кузовной цех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Размер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: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Длина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* 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Ширина</a:t>
                      </a:r>
                      <a:r>
                        <a:rPr sz="12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)</a:t>
                      </a: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м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2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 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(m x m)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8194861"/>
      </p:ext>
    </p:extLst>
  </p:cSld>
</p:sld>
</file>

<file path=ppt/slides/slide16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7a7d686d0f4fa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9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6d85bc2860484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pic>
        <p:nvPicPr>
          <p:cNvPr id="10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d51a0695cc40c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6240" y="1844824"/>
            <a:ext cx="9633520" cy="3739164"/>
          </a:xfrm>
          <a:prstGeom xmlns:a="http://schemas.openxmlformats.org/drawingml/2006/main" prst="rect">
            <a:avLst/>
          </a:prstGeom>
          <a:ln xmlns:a="http://schemas.openxmlformats.org/drawingml/2006/main" w="9525">
            <a:noFill/>
            <a:miter/>
          </a:ln>
          <a:effectLst xmlns:a="http://schemas.openxmlformats.org/drawingml/2006/main">
            <a:innerShdw blurRad="114300">
              <a:prstClr val="black"/>
            </a:innerShdw>
          </a:effectLst>
        </p:spPr>
      </p:pic>
      <p:sp>
        <p:nvSpPr>
          <p:cNvPr id="3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70C2ED72-6D2E-E3AC-D311-90FB4C79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80" y="834687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/>
              <a:t>3D view / 3D </a:t>
            </a:r>
            <a:r>
              <a:rPr sz="2400"/>
              <a:t>вид</a:t>
            </a:r>
            <a:endParaRPr/>
          </a:p>
        </p:txBody>
      </p:sp>
      <p:sp>
        <p:nvSpPr>
          <p:cNvPr id="4" name="직사각형 3">
            <a:extLst xmlns:a="http://schemas.openxmlformats.org/drawingml/2006/main">
              <a:ext uri="{FF2B5EF4-FFF2-40B4-BE49-F238E27FC236}">
                <a16:creationId xmlns:a16="http://schemas.microsoft.com/office/drawing/2014/main" id="{936AB90F-3E62-FFFD-CD4E-DF1B77321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0057490">
            <a:off x="176645" y="2573256"/>
            <a:ext cx="2524106" cy="65023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>
            <a:solidFill>
              <a:srgbClr val="002C5F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rPr>
              <a:t>Пример</a:t>
            </a:r>
          </a:p>
        </p:txBody>
      </p:sp>
    </p:spTree>
    <p:extLst>
      <p:ext uri="{BB962C8B-B14F-4D97-AF65-F5344CB8AC3E}">
        <p14:creationId xmlns:p14="http://schemas.microsoft.com/office/powerpoint/2010/main" val="2230667208"/>
      </p:ext>
    </p:extLst>
  </p:cSld>
</p:sld>
</file>

<file path=ppt/slides/slide17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656d764d7243a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10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98cb62eacd40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BFCF30B3-0047-E7D2-CED0-A9D90537C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47" y="548209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Current </a:t>
            </a:r>
            <a:r>
              <a:rPr sz="2400" b="1" i="1"/>
              <a:t>view</a:t>
            </a:r>
            <a:r>
              <a:rPr sz="2400" b="1" i="1"/>
              <a:t> (</a:t>
            </a:r>
            <a:r>
              <a:rPr sz="2400" b="1" i="1"/>
              <a:t>photo</a:t>
            </a:r>
            <a:r>
              <a:rPr sz="2400" b="1" i="1"/>
              <a:t>)</a:t>
            </a:r>
            <a:r>
              <a:rPr sz="2400" b="1" i="1"/>
              <a:t> / </a:t>
            </a:r>
            <a:r>
              <a:rPr sz="2400" b="1" i="1"/>
              <a:t>Существующий вид (фото)</a:t>
            </a:r>
            <a:endParaRPr b="1" i="1"/>
          </a:p>
        </p:txBody>
      </p:sp>
      <p:sp>
        <p:nvSpPr>
          <p:cNvPr id="3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F444FEC-CC7E-DDE6-0F03-734FFA8CB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216" y="3818960"/>
            <a:ext cx="4542290" cy="2520751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9525">
            <a:solidFill>
              <a:schemeClr val="tx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>
                <a:latin typeface="HAKHyundai Sans Head Office Lig"/>
                <a:ea typeface="HAKHyundai Sans Head Office Lig"/>
                <a:cs typeface="HAKHyundai Sans Head Office Lig"/>
              </a:rPr>
              <a:t>Дополнительное фото</a:t>
            </a:r>
          </a:p>
        </p:txBody>
      </p:sp>
      <p:sp>
        <p:nvSpPr>
          <p:cNvPr id="4" name="Rectangle 4">
            <a:extLst xmlns:a="http://schemas.openxmlformats.org/drawingml/2006/main">
              <a:ext uri="{FF2B5EF4-FFF2-40B4-BE49-F238E27FC236}">
                <a16:creationId xmlns:a16="http://schemas.microsoft.com/office/drawing/2014/main" id="{206AE130-B1D4-3093-4205-B288983D2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124744"/>
            <a:ext cx="4542290" cy="2520751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9525">
            <a:solidFill>
              <a:schemeClr val="tx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>
                <a:latin typeface="HAKHyundai Sans Head Office Lig"/>
                <a:ea typeface="HAKHyundai Sans Head Office Lig"/>
                <a:cs typeface="HAKHyundai Sans Head Office Lig"/>
              </a:rPr>
              <a:t>Фото участка по фасаду справа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495D7A07-B2F9-9EB8-E0C1-AE0F6F21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50" y="3819902"/>
            <a:ext cx="4542290" cy="2520751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9525">
            <a:solidFill>
              <a:schemeClr val="tx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>
                <a:latin typeface="HAKHyundai Sans Head Office Lig"/>
                <a:ea typeface="HAKHyundai Sans Head Office Lig"/>
                <a:cs typeface="HAKHyundai Sans Head Office Lig"/>
              </a:rPr>
              <a:t>Дополнительное фото</a:t>
            </a:r>
          </a:p>
        </p:txBody>
      </p:sp>
      <p:sp>
        <p:nvSpPr>
          <p:cNvPr id="6" name="Rectangle 4">
            <a:extLst xmlns:a="http://schemas.openxmlformats.org/drawingml/2006/main">
              <a:ext uri="{FF2B5EF4-FFF2-40B4-BE49-F238E27FC236}">
                <a16:creationId xmlns:a16="http://schemas.microsoft.com/office/drawing/2014/main" id="{9BCD5FB7-5496-B0F9-C89F-86C6AEDF6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263" y="1124273"/>
            <a:ext cx="4542290" cy="2520751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9525">
            <a:solidFill>
              <a:schemeClr val="tx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>
                <a:latin typeface="HAKHyundai Sans Head Office Lig"/>
                <a:ea typeface="HAKHyundai Sans Head Office Lig"/>
                <a:cs typeface="HAKHyundai Sans Head Office Lig"/>
              </a:rPr>
              <a:t>Фото участка по фасаду слева</a:t>
            </a:r>
          </a:p>
        </p:txBody>
      </p:sp>
    </p:spTree>
    <p:extLst>
      <p:ext uri="{BB962C8B-B14F-4D97-AF65-F5344CB8AC3E}">
        <p14:creationId xmlns:p14="http://schemas.microsoft.com/office/powerpoint/2010/main" val="781498315"/>
      </p:ext>
    </p:extLst>
  </p:cSld>
</p:sld>
</file>

<file path=ppt/slides/slide18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313be1bffb475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10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20e197d5d442e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0B200142-48ED-055C-F80A-771E60F60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287" y="648395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Current </a:t>
            </a:r>
            <a:r>
              <a:rPr sz="2400" b="1" i="1"/>
              <a:t>view</a:t>
            </a:r>
            <a:r>
              <a:rPr sz="2400" b="1" i="1"/>
              <a:t> (</a:t>
            </a:r>
            <a:r>
              <a:rPr sz="2400" b="1" i="1"/>
              <a:t>photo</a:t>
            </a:r>
            <a:r>
              <a:rPr sz="2400" b="1" i="1"/>
              <a:t>)</a:t>
            </a:r>
            <a:r>
              <a:rPr sz="2400" b="1" i="1"/>
              <a:t> / </a:t>
            </a:r>
            <a:r>
              <a:rPr sz="2400" b="1" i="1"/>
              <a:t>Существующий вид (фото)</a:t>
            </a:r>
            <a:endParaRPr b="1" i="1"/>
          </a:p>
        </p:txBody>
      </p:sp>
      <p:sp>
        <p:nvSpPr>
          <p:cNvPr id="3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667280C-1D63-BD19-40C7-9D755D3C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6856" y="3919146"/>
            <a:ext cx="4542290" cy="2520751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9525">
            <a:solidFill>
              <a:schemeClr val="tx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>
                <a:latin typeface="HAKHyundai Sans Head Office Lig"/>
                <a:ea typeface="HAKHyundai Sans Head Office Lig"/>
                <a:cs typeface="HAKHyundai Sans Head Office Lig"/>
              </a:rPr>
              <a:t>Дополнительное фото</a:t>
            </a:r>
          </a:p>
        </p:txBody>
      </p:sp>
      <p:sp>
        <p:nvSpPr>
          <p:cNvPr id="4" name="Rectangle 4">
            <a:extLst xmlns:a="http://schemas.openxmlformats.org/drawingml/2006/main">
              <a:ext uri="{FF2B5EF4-FFF2-40B4-BE49-F238E27FC236}">
                <a16:creationId xmlns:a16="http://schemas.microsoft.com/office/drawing/2014/main" id="{5D580C27-5122-B9DB-9C10-3AC88B893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6640" y="1224930"/>
            <a:ext cx="4542290" cy="2520751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9525">
            <a:solidFill>
              <a:schemeClr val="tx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>
                <a:latin typeface="HAKHyundai Sans Head Office Lig"/>
                <a:ea typeface="HAKHyundai Sans Head Office Lig"/>
                <a:cs typeface="HAKHyundai Sans Head Office Lig"/>
              </a:rPr>
              <a:t>Дополнительное фото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9A60CCD9-4C41-2465-6535-8B6FD4C37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690" y="3920088"/>
            <a:ext cx="4542290" cy="2520751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9525">
            <a:solidFill>
              <a:schemeClr val="tx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>
                <a:latin typeface="HAKHyundai Sans Head Office Lig"/>
                <a:ea typeface="HAKHyundai Sans Head Office Lig"/>
                <a:cs typeface="HAKHyundai Sans Head Office Lig"/>
              </a:rPr>
              <a:t>Дополнительное фото</a:t>
            </a:r>
          </a:p>
        </p:txBody>
      </p:sp>
      <p:sp>
        <p:nvSpPr>
          <p:cNvPr id="6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5D9E08A-DD99-61B2-FB21-33103FF32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903" y="1224459"/>
            <a:ext cx="4542290" cy="2520751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9525">
            <a:solidFill>
              <a:schemeClr val="tx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>
                <a:latin typeface="HAKHyundai Sans Head Office Lig"/>
                <a:ea typeface="HAKHyundai Sans Head Office Lig"/>
                <a:cs typeface="HAKHyundai Sans Head Office Lig"/>
              </a:rPr>
              <a:t>Дополнительное фото</a:t>
            </a:r>
          </a:p>
        </p:txBody>
      </p:sp>
    </p:spTree>
    <p:extLst>
      <p:ext uri="{BB962C8B-B14F-4D97-AF65-F5344CB8AC3E}">
        <p14:creationId xmlns:p14="http://schemas.microsoft.com/office/powerpoint/2010/main" val="1051502802"/>
      </p:ext>
    </p:extLst>
  </p:cSld>
</p:sld>
</file>

<file path=ppt/slides/slide19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8aeddbb16b41f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10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01f7e1a0994bf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D21461DB-7662-171D-19C8-3144DF399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287" y="648395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Current </a:t>
            </a:r>
            <a:r>
              <a:rPr sz="2400" b="1" i="1"/>
              <a:t>view</a:t>
            </a:r>
            <a:r>
              <a:rPr sz="2400" b="1" i="1"/>
              <a:t> (</a:t>
            </a:r>
            <a:r>
              <a:rPr sz="2400" b="1" i="1"/>
              <a:t>photo</a:t>
            </a:r>
            <a:r>
              <a:rPr sz="2400" b="1" i="1"/>
              <a:t>)</a:t>
            </a:r>
            <a:r>
              <a:rPr sz="2400" b="1" i="1"/>
              <a:t> / </a:t>
            </a:r>
            <a:r>
              <a:rPr sz="2400" b="1" i="1"/>
              <a:t>Существующий вид (фото)</a:t>
            </a:r>
            <a:endParaRPr b="1" i="1"/>
          </a:p>
        </p:txBody>
      </p:sp>
      <p:sp>
        <p:nvSpPr>
          <p:cNvPr id="3" name="Rectangle 4">
            <a:extLst xmlns:a="http://schemas.openxmlformats.org/drawingml/2006/main">
              <a:ext uri="{FF2B5EF4-FFF2-40B4-BE49-F238E27FC236}">
                <a16:creationId xmlns:a16="http://schemas.microsoft.com/office/drawing/2014/main" id="{6F3B75E9-BE08-EF57-B41E-06C2C1486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6856" y="3919146"/>
            <a:ext cx="4542290" cy="2520751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9525">
            <a:solidFill>
              <a:schemeClr val="tx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>
                <a:latin typeface="HAKHyundai Sans Head Office Lig"/>
                <a:ea typeface="HAKHyundai Sans Head Office Lig"/>
                <a:cs typeface="HAKHyundai Sans Head Office Lig"/>
              </a:rPr>
              <a:t>Дополнительное фото</a:t>
            </a:r>
          </a:p>
        </p:txBody>
      </p:sp>
      <p:sp>
        <p:nvSpPr>
          <p:cNvPr id="4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CF09862-81CE-7C6A-8043-88FD3FC97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6640" y="1224930"/>
            <a:ext cx="4542290" cy="2520751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9525">
            <a:solidFill>
              <a:schemeClr val="tx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>
                <a:latin typeface="HAKHyundai Sans Head Office Lig"/>
                <a:ea typeface="HAKHyundai Sans Head Office Lig"/>
                <a:cs typeface="HAKHyundai Sans Head Office Lig"/>
              </a:rPr>
              <a:t>Дополнительное фото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51526EA3-9E82-6310-0405-5128F78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690" y="3920088"/>
            <a:ext cx="4542290" cy="2520751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9525">
            <a:solidFill>
              <a:schemeClr val="tx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>
                <a:latin typeface="HAKHyundai Sans Head Office Lig"/>
                <a:ea typeface="HAKHyundai Sans Head Office Lig"/>
                <a:cs typeface="HAKHyundai Sans Head Office Lig"/>
              </a:rPr>
              <a:t>Дополнительное фото</a:t>
            </a:r>
          </a:p>
        </p:txBody>
      </p:sp>
      <p:sp>
        <p:nvSpPr>
          <p:cNvPr id="6" name="Rectangle 4">
            <a:extLst xmlns:a="http://schemas.openxmlformats.org/drawingml/2006/main">
              <a:ext uri="{FF2B5EF4-FFF2-40B4-BE49-F238E27FC236}">
                <a16:creationId xmlns:a16="http://schemas.microsoft.com/office/drawing/2014/main" id="{24FEC951-174E-7AD2-E3FB-DB9D762F0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903" y="1224459"/>
            <a:ext cx="4542290" cy="2520751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3">
              <a:lumMod val="20000"/>
              <a:lumOff val="80000"/>
            </a:schemeClr>
          </a:solidFill>
          <a:ln xmlns:a="http://schemas.openxmlformats.org/drawingml/2006/main" w="9525">
            <a:solidFill>
              <a:schemeClr val="tx1"/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>
                <a:latin typeface="HAKHyundai Sans Head Office Lig"/>
                <a:ea typeface="HAKHyundai Sans Head Office Lig"/>
                <a:cs typeface="HAKHyundai Sans Head Office Lig"/>
              </a:rPr>
              <a:t>Дополнительное фото</a:t>
            </a:r>
          </a:p>
        </p:txBody>
      </p:sp>
    </p:spTree>
    <p:extLst>
      <p:ext uri="{BB962C8B-B14F-4D97-AF65-F5344CB8AC3E}">
        <p14:creationId xmlns:p14="http://schemas.microsoft.com/office/powerpoint/2010/main" val="2596899595"/>
      </p:ext>
    </p:extLst>
  </p:cSld>
</p:sld>
</file>

<file path=ppt/slides/slide20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2d74377e4e4e7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7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ec6ad3125144c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2F3B9B95-DB0B-EDB9-D5C0-6420A074F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287" y="1052736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/>
              <a:t>Current view (video)</a:t>
            </a:r>
            <a:r>
              <a:rPr sz="2400"/>
              <a:t> / </a:t>
            </a:r>
            <a:r>
              <a:rPr sz="2400"/>
              <a:t>Существующий вид (видео)</a:t>
            </a:r>
            <a:endParaRPr/>
          </a:p>
        </p:txBody>
      </p:sp>
      <p:sp>
        <p:nvSpPr>
          <p:cNvPr id="3" name="Прямоугольник 2">
            <a:extLst xmlns:a="http://schemas.openxmlformats.org/drawingml/2006/main">
              <a:ext uri="{FF2B5EF4-FFF2-40B4-BE49-F238E27FC236}">
                <a16:creationId xmlns:a16="http://schemas.microsoft.com/office/drawing/2014/main" id="{F403104A-23D9-41AD-CD7F-867FFABD8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730" y="1628800"/>
            <a:ext cx="9360000" cy="230832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2400">
                <a:latin typeface="HAKHyundai Sans Head Office Lig"/>
                <a:ea typeface="HAKHyundai Sans Head Office Lig"/>
                <a:cs typeface="HAKHyundai Sans Head Office Lig"/>
              </a:rPr>
              <a:t>Необходимо сделать достаточное количество фотографий и видеозаписей предлагаемого участка/здания и выложите их на облачный сервис хранения данных (например Яндекс Диск). </a:t>
            </a:r>
            <a:endParaRPr sz="2400">
              <a:latin typeface="HAKHyundai Sans Head Office Lig"/>
              <a:ea typeface="HAKHyundai Sans Head Office Lig"/>
              <a:cs typeface="HAKHyundai Sans Head Office Lig"/>
            </a:endParaRPr>
          </a:p>
          <a:p xmlns:a="http://schemas.openxmlformats.org/drawingml/2006/main">
            <a:endParaRPr sz="2400">
              <a:solidFill>
                <a:srgbClr val="FF0000"/>
              </a:solidFill>
              <a:latin typeface="HAKHyundai Sans Head Office Lig"/>
              <a:ea typeface="HAKHyundai Sans Head Office Lig"/>
              <a:cs typeface="HAKHyundai Sans Head Office Lig"/>
            </a:endParaRPr>
          </a:p>
          <a:p xmlns:a="http://schemas.openxmlformats.org/drawingml/2006/main">
            <a:r>
              <a:rPr sz="2400">
                <a:solidFill>
                  <a:srgbClr val="FF0000"/>
                </a:solidFill>
                <a:latin typeface="HAKHyundai Sans Head Office Lig"/>
                <a:ea typeface="HAKHyundai Sans Head Office Lig"/>
                <a:cs typeface="HAKHyundai Sans Head Office Lig"/>
              </a:rPr>
              <a:t>Приложить ссылку на данные материалы. </a:t>
            </a:r>
          </a:p>
        </p:txBody>
      </p:sp>
    </p:spTree>
    <p:extLst>
      <p:ext uri="{BB962C8B-B14F-4D97-AF65-F5344CB8AC3E}">
        <p14:creationId xmlns:p14="http://schemas.microsoft.com/office/powerpoint/2010/main" val="3610790934"/>
      </p:ext>
    </p:extLst>
  </p:cSld>
</p:sld>
</file>

<file path=ppt/slides/slide21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f56b398b12479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7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75a2a4d15d445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BA045FE9-AEC0-FBE9-B911-28CFC3F2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80" y="621542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Timeline</a:t>
            </a:r>
            <a:r>
              <a:rPr sz="2400" b="1" i="1"/>
              <a:t> / </a:t>
            </a:r>
            <a:r>
              <a:rPr sz="2400" b="1" i="1"/>
              <a:t>Сроки ввода объекта в эксплуатацию</a:t>
            </a:r>
          </a:p>
        </p:txBody>
      </p:sp>
      <p:graphicFrame>
        <p:nvGraphicFramePr>
          <p:cNvPr id="9" name="Group 193"/>
          <p:cNvGraphicFramePr/>
          <p:nvPr/>
        </p:nvGraphicFramePr>
        <p:xfrm>
          <a:off xmlns:a="http://schemas.openxmlformats.org/drawingml/2006/main" x="216883" y="1177137"/>
          <a:ext xmlns:a="http://schemas.openxmlformats.org/drawingml/2006/main" cx="9360001" cy="5318581"/>
        </p:xfrm>
        <a:graphic xmlns:a="http://schemas.openxmlformats.org/drawingml/2006/main"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5615697"/>
                <a:gridCol w="1872152"/>
                <a:gridCol w="1872152"/>
              </a:tblGrid>
              <a:tr h="359370">
                <a:tc gridSpan="3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Construction schedule/</a:t>
                      </a: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Сроки и этапы строительства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1440" marR="91440" marT="45720" marB="45720"/>
                </a:tc>
              </a:tr>
              <a:tr h="50137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Stage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Этапы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Start/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Начало этапа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0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ММ/ ГГГГ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Finish/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Завершение</a:t>
                      </a:r>
                      <a:endParaRPr sz="14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0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ММ/ ГГГГ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137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Project development and approvals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Проектирование/Получение разрешительной документации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137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Ground works/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Земельные работы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27491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Basement construction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Фундаментные работы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137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Cage construction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Закрытие теплового контура здания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137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Interior wall construction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Возведение внутренних стен и перегородок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137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Finishing Work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Проведение внутренних отделочных работ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137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Technical Audit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Готовность к техническому аудиту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137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r>
                        <a:rPr sz="1400" b="1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Start of operation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/</a:t>
                      </a:r>
                      <a:r>
                        <a:rPr sz="1400" b="0" i="0" u="non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HAKHyundai Sans Head Office Lig"/>
                          <a:ea typeface="HAKHyundai Sans Head Office Lig"/>
                          <a:cs typeface="HAKHyundai Sans Head Office Lig"/>
                        </a:rPr>
                        <a:t>Начало операционной деятельности центра</a:t>
                      </a: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/>
                        <a:buNone/>
                      </a:pPr>
                      <a:endParaRPr sz="1200" b="0" i="0" u="none" cap="none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HAKHyundai Sans Head Office Lig"/>
                        <a:ea typeface="HAKHyundai Sans Head Office Lig"/>
                        <a:cs typeface="HAKHyundai Sans Head Office Lig"/>
                      </a:endParaRPr>
                    </a:p>
                  </a:txBody>
                  <a:tcPr marL="99060" marR="99060" marT="45720" marB="45720" anchor="ctr" horzOverflow="overflow">
                    <a:lnL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9525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751002"/>
      </p:ext>
    </p:extLst>
  </p:cSld>
</p:sld>
</file>

<file path=ppt/slides/slide22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89a63c00e246a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9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496d075797458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2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B70C5480-9AA8-7658-C563-53E5DC717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287" y="548680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 b="1" i="1"/>
              <a:t>List </a:t>
            </a:r>
            <a:r>
              <a:rPr sz="2400" b="1" i="1"/>
              <a:t>of</a:t>
            </a:r>
            <a:r>
              <a:rPr sz="2400" b="1" i="1"/>
              <a:t> </a:t>
            </a:r>
            <a:r>
              <a:rPr sz="2400" b="1" i="1"/>
              <a:t>required</a:t>
            </a:r>
            <a:r>
              <a:rPr sz="2400" b="1" i="1"/>
              <a:t> </a:t>
            </a:r>
            <a:r>
              <a:rPr sz="2400" b="1" i="1"/>
              <a:t>documents</a:t>
            </a:r>
            <a:r>
              <a:rPr sz="2400" b="1" i="1"/>
              <a:t> / </a:t>
            </a:r>
            <a:r>
              <a:rPr sz="2400" b="1" i="1"/>
              <a:t>Список необходимых документов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1101C44B-11AA-F283-4AB1-63161C85A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730" y="1052736"/>
            <a:ext cx="9360000" cy="3416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marL="228600" lvl="0" indent="-228600">
              <a:buFont typeface="+mj-lt"/>
              <a:buAutoNum type="arabicPeriod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Свидетельство о собственности на земельный участок;</a:t>
            </a:r>
          </a:p>
          <a:p xmlns:a="http://schemas.openxmlformats.org/drawingml/2006/main">
            <a:pPr marL="228600" lvl="0" indent="-228600">
              <a:buFont typeface="+mj-lt"/>
              <a:buAutoNum type="arabicPeriod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Свидетельство о собственности на здание;</a:t>
            </a:r>
            <a:endParaRPr sz="1200">
              <a:latin typeface="HAKHyundai Sans Head Office Lig"/>
              <a:ea typeface="HAKHyundai Sans Head Office Lig"/>
              <a:cs typeface="HAKHyundai Sans Head Office Lig"/>
            </a:endParaRPr>
          </a:p>
          <a:p xmlns:a="http://schemas.openxmlformats.org/drawingml/2006/main">
            <a:pPr marL="228600" lvl="0" indent="-228600">
              <a:buFont typeface="+mj-lt"/>
              <a:buAutoNum type="arabicPeriod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Свидетельство о регистрации;</a:t>
            </a:r>
          </a:p>
          <a:p xmlns:a="http://schemas.openxmlformats.org/drawingml/2006/main">
            <a:pPr marL="228600" lvl="0" indent="-228600">
              <a:buFont typeface="+mj-lt"/>
              <a:buAutoNum type="arabicPeriod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Свидетельство о постановке на налоговый учет;</a:t>
            </a:r>
          </a:p>
          <a:p xmlns:a="http://schemas.openxmlformats.org/drawingml/2006/main">
            <a:pPr marL="228600" lvl="0" indent="-228600">
              <a:buFont typeface="+mj-lt"/>
              <a:buAutoNum type="arabicPeriod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Устав и Учредительный договор (если Учредителей компании - Контрагента более одного) со всеми изменениями;</a:t>
            </a:r>
          </a:p>
          <a:p xmlns:a="http://schemas.openxmlformats.org/drawingml/2006/main">
            <a:pPr marL="228600" lvl="0" indent="-228600">
              <a:buFont typeface="+mj-lt"/>
              <a:buAutoNum type="arabicPeriod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Документ, подтверждающий полномочия Генерального директора (например, Решение общего собрания) </a:t>
            </a:r>
          </a:p>
          <a:p xmlns:a="http://schemas.openxmlformats.org/drawingml/2006/main">
            <a:pPr marL="228600" lvl="0" indent="-228600">
              <a:buFont typeface="+mj-lt"/>
              <a:buAutoNum type="arabicPeriod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Доверенность, если договор подписывает не Генеральный директор;</a:t>
            </a:r>
          </a:p>
          <a:p xmlns:a="http://schemas.openxmlformats.org/drawingml/2006/main">
            <a:pPr marL="228600" lvl="0" indent="-228600">
              <a:buFont typeface="+mj-lt"/>
              <a:buAutoNum type="arabicPeriod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Документ, подтверждающий право пользования помещением ДЦ (договор аренды, свидетельство о праве собственности).</a:t>
            </a:r>
          </a:p>
          <a:p xmlns:a="http://schemas.openxmlformats.org/drawingml/2006/main">
            <a:pPr marL="228600" lvl="0" indent="-228600">
              <a:buFont typeface="+mj-lt"/>
              <a:buAutoNum type="arabicPeriod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Налоговая декларация по НДС за последние 2 года;</a:t>
            </a:r>
          </a:p>
          <a:p xmlns:a="http://schemas.openxmlformats.org/drawingml/2006/main">
            <a:pPr marL="228600" lvl="0" indent="-228600">
              <a:buFont typeface="+mj-lt"/>
              <a:buAutoNum type="arabicPeriod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Баланс (форма №1) и отчет о прибылях и убытках (форма №2) со штампами НИ за последние 2 года и квартальные отчеты</a:t>
            </a:r>
          </a:p>
          <a:p xmlns:a="http://schemas.openxmlformats.org/drawingml/2006/main">
            <a:pPr lvl="0">
              <a:buNone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       текущего года; </a:t>
            </a:r>
          </a:p>
          <a:p xmlns:a="http://schemas.openxmlformats.org/drawingml/2006/main">
            <a:pPr marL="228600" lvl="0" indent="-228600">
              <a:buFont typeface="+mj-lt"/>
              <a:buAutoNum type="arabicPeriod" startAt="11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Расшифровку дебиторской и кредиторской задолженности;</a:t>
            </a:r>
          </a:p>
          <a:p xmlns:a="http://schemas.openxmlformats.org/drawingml/2006/main">
            <a:pPr marL="228600" lvl="0" indent="-228600">
              <a:buFont typeface="+mj-lt"/>
              <a:buAutoNum type="arabicPeriod" startAt="11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Расшифровку краткосрочных финансовых вложений;</a:t>
            </a:r>
          </a:p>
          <a:p xmlns:a="http://schemas.openxmlformats.org/drawingml/2006/main">
            <a:pPr marL="228600" lvl="0" indent="-228600">
              <a:buFont typeface="+mj-lt"/>
              <a:buAutoNum type="arabicPeriod" startAt="11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Расшифровку по займам и кредитам: банковские ли это кредиты, под какой процент они предоставлены;</a:t>
            </a:r>
          </a:p>
          <a:p xmlns:a="http://schemas.openxmlformats.org/drawingml/2006/main">
            <a:pPr marL="228600" lvl="0" indent="-228600">
              <a:buFont typeface="+mj-lt"/>
              <a:buAutoNum type="arabicPeriod" startAt="11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Ф.И.О. главного бухгалтера или контактного лица по предоставленной отчетности и контактный телефон;</a:t>
            </a:r>
          </a:p>
          <a:p xmlns:a="http://schemas.openxmlformats.org/drawingml/2006/main">
            <a:pPr marL="228600" lvl="0" indent="-228600">
              <a:buFont typeface="+mj-lt"/>
              <a:buAutoNum type="arabicPeriod" startAt="11"/>
            </a:pPr>
            <a:r>
              <a:rPr sz="1200">
                <a:latin typeface="HAKHyundai Sans Head Office Lig"/>
                <a:ea typeface="HAKHyundai Sans Head Office Lig"/>
                <a:cs typeface="HAKHyundai Sans Head Office Lig"/>
              </a:rPr>
              <a:t>Копии удостоверения личности генерального директора и главного бухгалтера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B67FA4-B7FA-2D65-21DD-EA34AB8DB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690" y="4609378"/>
            <a:ext cx="9036985" cy="7386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400" b="1">
                <a:latin typeface="HAKHyundai Sans Head Office Lig"/>
                <a:ea typeface="HAKHyundai Sans Head Office Lig"/>
                <a:cs typeface="HAKHyundai Sans Head Office Lig"/>
              </a:rPr>
              <a:t>Каждый из вышеперечисленных документов должен быть представлен в форме отдельного электронного файла, содержащего цветную отсканированную копию. Принимаются только копии с оригиналов документов. Без предоставленных документов заявка рассматриваться не будет.</a:t>
            </a:r>
            <a:endParaRPr sz="1400">
              <a:latin typeface="HAKHyundai Sans Head Office Lig"/>
              <a:ea typeface="HAKHyundai Sans Head Office Lig"/>
              <a:cs typeface="HAKHyundai Sans Head Office Lig"/>
            </a:endParaRPr>
          </a:p>
        </p:txBody>
      </p:sp>
      <p:sp>
        <p:nvSpPr>
          <p:cNvPr id="5" name="Прямоугольник 4">
            <a:extLst xmlns:a="http://schemas.openxmlformats.org/drawingml/2006/main">
              <a:ext uri="{FF2B5EF4-FFF2-40B4-BE49-F238E27FC236}">
                <a16:creationId xmlns:a16="http://schemas.microsoft.com/office/drawing/2014/main" id="{99481B3F-954A-8B4D-BD7B-3311513C3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690" y="5517232"/>
            <a:ext cx="9193002" cy="93610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solidFill>
              <a:schemeClr val="accent3">
                <a:lumMod val="20000"/>
                <a:lumOff val="80000"/>
              </a:schemeClr>
            </a:solidFill>
          </a:ln>
          <a:effectLst xmlns:a="http://schemas.openxmlformats.org/drawingml/2006/main">
            <a:innerShdw blurRad="114300">
              <a:prstClr val="black"/>
            </a:inn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r>
              <a:rPr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rPr>
              <a:t>Ссылка на Яндекс диск с документами:</a:t>
            </a:r>
          </a:p>
          <a:p xmlns:a="http://schemas.openxmlformats.org/drawingml/2006/main">
            <a:endParaRPr>
              <a:solidFill>
                <a:schemeClr val="tx1"/>
              </a:solidFill>
              <a:latin typeface="HAKHyundai Sans Head Office Lig"/>
              <a:ea typeface="HAKHyundai Sans Head Office Lig"/>
              <a:cs typeface="HAKHyundai Sans Head Office Lig"/>
            </a:endParaRPr>
          </a:p>
        </p:txBody>
      </p:sp>
    </p:spTree>
    <p:extLst>
      <p:ext uri="{BB962C8B-B14F-4D97-AF65-F5344CB8AC3E}">
        <p14:creationId xmlns:p14="http://schemas.microsoft.com/office/powerpoint/2010/main" val="3198934660"/>
      </p:ext>
    </p:extLst>
  </p:cSld>
</p:sld>
</file>

<file path=ppt/slides/slide23.xml><?xml version="1.0" encoding="utf-8"?>
<p:sld xmlns:p="http://schemas.openxmlformats.org/presentationml/2006/main" showMasterSp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Рисунок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d278f748fa48b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8" y="0"/>
            <a:ext cx="9906000" cy="6858000"/>
          </a:xfrm>
          <a:prstGeom xmlns:a="http://schemas.openxmlformats.org/drawingml/2006/main" prst="rect">
            <a:avLst/>
          </a:prstGeom>
        </p:spPr>
      </p:pic>
      <p:pic>
        <p:nvPicPr>
          <p:cNvPr id="13" name="Рисунок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047459d0544d9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13240" y="26853"/>
            <a:ext cx="2680809" cy="803719"/>
          </a:xfrm>
          <a:prstGeom xmlns:a="http://schemas.openxmlformats.org/drawingml/2006/main" prst="rect">
            <a:avLst/>
          </a:prstGeom>
        </p:spPr>
      </p:pic>
      <p:sp>
        <p:nvSpPr>
          <p:cNvPr id="6" name="Заголовок 1">
            <a:extLst xmlns:a="http://schemas.openxmlformats.org/drawingml/2006/main">
              <a:ext uri="{FF2B5EF4-FFF2-40B4-BE49-F238E27FC236}">
                <a16:creationId xmlns:a16="http://schemas.microsoft.com/office/drawing/2014/main" id="{CD8CC57B-97E0-8D5C-5260-E4CBC4DB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287" y="857425"/>
            <a:ext cx="9149426" cy="41805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29" tIns="45715" rIns="91429" bIns="45715" anchor="ctr">
            <a:normAutofit fontScale="90000" lnSpcReduction="10000"/>
          </a:bodyPr>
          <a:lstStyle xmlns:a="http://schemas.openxmlformats.org/drawingml/2006/main">
            <a:lvl1pPr algn="l" defTabSz="914296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HAKHyundai Sans Head Office Lig"/>
                <a:ea typeface="HAKHyundai Sans Head Office Lig"/>
                <a:cs typeface="HAKHyundai Sans Head Office Lig"/>
              </a:defRPr>
            </a:lvl1pPr>
          </a:lstStyle>
          <a:p xmlns:a="http://schemas.openxmlformats.org/drawingml/2006/main">
            <a:r>
              <a:rPr sz="2400"/>
              <a:t>Note / </a:t>
            </a:r>
            <a:r>
              <a:rPr sz="2400"/>
              <a:t>Примечание</a:t>
            </a:r>
            <a:endParaRPr sz="2400"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BD63411D-595E-3CF2-D79B-F2E2B43A3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486" y="1577505"/>
            <a:ext cx="9302243" cy="9233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800">
                <a:latin typeface="Hyundai Sans Head Office"/>
                <a:ea typeface="Hyundai Sans Head Office"/>
                <a:cs typeface="Hyundai Sans Head Office"/>
              </a:rPr>
              <a:t>Примечание: В случае изменения каких-либо данных, предоставленных в настоящей анкете, Кандидат обязуется уведомить об этом Дистрибьютора не менее чем за 1 (один) месяц до наступления изменений. 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E17252E-BD6A-BD57-EC83-B29DA148D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592" y="2802856"/>
            <a:ext cx="9392146" cy="9233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800">
                <a:latin typeface="Hyundai Sans Head Office"/>
                <a:ea typeface="Hyundai Sans Head Office"/>
                <a:cs typeface="Hyundai Sans Head Office"/>
              </a:rPr>
              <a:t>Подробные ответы на вопросы анкеты просьба предоставить в письменном виде </a:t>
            </a:r>
            <a:endParaRPr sz="18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r>
              <a:rPr sz="1800">
                <a:latin typeface="Hyundai Sans Head Office"/>
                <a:ea typeface="Hyundai Sans Head Office"/>
                <a:cs typeface="Hyundai Sans Head Office"/>
              </a:rPr>
              <a:t>Шахмарданову</a:t>
            </a:r>
            <a:r>
              <a:rPr sz="1800">
                <a:latin typeface="Hyundai Sans Head Office"/>
                <a:ea typeface="Hyundai Sans Head Office"/>
                <a:cs typeface="Hyundai Sans Head Office"/>
              </a:rPr>
              <a:t> Радмиру Ренатовичу (Директору по развитию </a:t>
            </a:r>
            <a:r>
              <a:rPr>
                <a:latin typeface="Hyundai Sans Head Office"/>
                <a:ea typeface="Hyundai Sans Head Office"/>
                <a:cs typeface="Hyundai Sans Head Office"/>
              </a:rPr>
              <a:t>бренда </a:t>
            </a:r>
            <a:r>
              <a:rPr>
                <a:latin typeface="Hyundai Sans Head Office"/>
                <a:ea typeface="Hyundai Sans Head Office"/>
                <a:cs typeface="Hyundai Sans Head Office"/>
              </a:rPr>
              <a:t>OMODA&amp;JAECOO</a:t>
            </a:r>
            <a:r>
              <a:rPr sz="1800">
                <a:latin typeface="Hyundai Sans Head Office"/>
                <a:ea typeface="Hyundai Sans Head Office"/>
                <a:cs typeface="Hyundai Sans Head Office"/>
              </a:rPr>
              <a:t>) на электронную почту: </a:t>
            </a:r>
            <a:r>
              <a:rPr u="sng">
                <a:solidFill>
                  <a:srgbClr val="0000FF"/>
                </a:solidFill>
                <a:latin typeface="Hyundai Sans Head Office"/>
                <a:ea typeface="Hyundai Sans Head Office"/>
                <a:cs typeface="Hyundai Sans Head Office"/>
              </a:rPr>
              <a:t>Ra.Shakhmardanov@1motorgroup.kz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89487580"/>
      </p:ext>
    </p:extLst>
  </p:cSld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2026-09-08T03:30:28.7670000Z</dcterms:created>
  <dcterms:modified xsi:type="dcterms:W3CDTF">2026-09-08T03:30:28.7670000Z</dcterms:modified>
</coreProperties>
</file>